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309" r:id="rId3"/>
    <p:sldId id="291" r:id="rId4"/>
    <p:sldId id="304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7" r:id="rId17"/>
    <p:sldId id="30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290"/>
    <a:srgbClr val="F20E34"/>
    <a:srgbClr val="FFFF00"/>
    <a:srgbClr val="66FF66"/>
    <a:srgbClr val="A62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9D64-0614-4201-B3EE-5E01C2279F9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E6335-5169-496F-A2F1-6EA31905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612" y="444182"/>
            <a:ext cx="7488832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3029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Республики Тыва «Школа-интернат для детей с нарушениями опорно-двигательного аппарата»</a:t>
            </a:r>
          </a:p>
          <a:p>
            <a:pPr algn="ctr"/>
            <a:endParaRPr lang="ru-RU" sz="2400" b="1" dirty="0">
              <a:solidFill>
                <a:srgbClr val="1302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13029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</a:t>
            </a:r>
            <a:r>
              <a:rPr lang="ru-RU" sz="2400" i="1" dirty="0" err="1" smtClean="0">
                <a:solidFill>
                  <a:srgbClr val="130290"/>
                </a:solidFill>
                <a:latin typeface="Times New Roman" pitchFamily="18" charset="0"/>
                <a:cs typeface="Times New Roman" pitchFamily="18" charset="0"/>
              </a:rPr>
              <a:t>Доброшкола</a:t>
            </a:r>
            <a:r>
              <a:rPr lang="ru-RU" sz="2400" i="1" dirty="0" smtClean="0">
                <a:solidFill>
                  <a:srgbClr val="130290"/>
                </a:solidFill>
                <a:latin typeface="Times New Roman" pitchFamily="18" charset="0"/>
                <a:cs typeface="Times New Roman" pitchFamily="18" charset="0"/>
              </a:rPr>
              <a:t> - 2021» среди отдельных общеобразовательных организаций – участников реализации мероприятия ФП «Современная школа» национального проекта «Образование», направленного на поддержку образования обучающихся с ОВЗ через обновление материально-технической базы</a:t>
            </a:r>
            <a:endParaRPr lang="ru-RU" i="1" dirty="0">
              <a:solidFill>
                <a:srgbClr val="1302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1302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1302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1302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rgbClr val="1302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Напишите адрес организации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Кызыл 2021 год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52522"/>
            <a:ext cx="842493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ЛФК после: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20211028_14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1" y="1531470"/>
            <a:ext cx="6912769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педагога-психолога до: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AppData\Local\Temp\Rar$DI42.152\20210129_1352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81" y="1556792"/>
            <a:ext cx="4167907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Users\User\AppData\Local\Temp\Rar$DI14.152\20210129_135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468052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7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педагога-психолога после: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20211113_1323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272809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4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фотостудии до: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AppData\Local\Temp\Rar$DI13.856\IMG-04dea4841e8b63080edc419341c1e2f6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888432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User\AppData\Local\Temp\Rar$DI25.856\IMG-a470260b6a68e28ce6c2cbe4feae922d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20" y="3741164"/>
            <a:ext cx="4906519" cy="249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0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фотостудии после: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20211113_1319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128791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по декоративно-прикладному искусству: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ownloads\20211113_1245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162679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6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сити-</a:t>
            </a:r>
            <a:r>
              <a:rPr lang="ru-RU" sz="1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фермерсто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AppData\Local\Temp\Rar$DI10.104\IMG_36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4210050" cy="315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Temp\Rar$DI64.104\IMG_36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42637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0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сити-фермерство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ownloads\20211113_1724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00808"/>
            <a:ext cx="709067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6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612" y="444182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ОСНАЩЕНИЕ  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КАБИНЕТОВ</a:t>
            </a:r>
            <a:endParaRPr lang="ru-RU" sz="28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Кызыл 2021 год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52522"/>
            <a:ext cx="842493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577408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Компьютерный класс  до: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AppData\Local\Temp\Rar$DI43.664\IMG_20210128_1628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159978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AppData\Local\Temp\Rar$DI44.664\IMG_20210128_1628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124744"/>
            <a:ext cx="3204356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5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577408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Компьютерный класс  после: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ownloads\20211113_1424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23468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3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1536" y="480845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швейной мастерской до: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AppData\Local\Temp\Rar$DI15.369\IMG-2e8a5db42f7500068e72ef4bf34f597d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36" y="1196752"/>
            <a:ext cx="3399948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AppData\Local\Temp\Rar$DI94.368\IMG-7150df41997b05689df8ac9aa7f7b7ec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24" y="1196752"/>
            <a:ext cx="307022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User\AppData\Local\Temp\Rar$DI52.368\IMG-c56994ee55b57853b371e53bc6cb1797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/>
          <a:stretch/>
        </p:blipFill>
        <p:spPr bwMode="auto">
          <a:xfrm>
            <a:off x="3131840" y="3324314"/>
            <a:ext cx="2952328" cy="3128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7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710561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швейной мастерской после: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20211113_1403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12879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7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логопеда до: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AppData\Local\Temp\Rar$DI63.744\IMG_13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708412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Users\User\AppData\Local\Temp\Rar$DI95.744\IMG_13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852428" cy="2844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2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логопеда после: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20211113_1024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20080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8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88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Пространственная схема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4733"/>
            <a:ext cx="5502464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Кабинет ЛФК до: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014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Конкурс «Доброшкола-2021»</a:t>
            </a:r>
            <a:endParaRPr lang="ru-RU" sz="10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AppData\Local\Temp\Rar$DI70.448\IMG-24876c9a9a522c8301e3ffa1da41841b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74441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User\AppData\Local\Temp\Rar$DI90.448\IMG-781e1a7bf2f4a26793d82c6f3f7c7e1f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92996"/>
            <a:ext cx="4320480" cy="2844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2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625</TotalTime>
  <Words>219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ппк</dc:creator>
  <cp:lastModifiedBy>User</cp:lastModifiedBy>
  <cp:revision>67</cp:revision>
  <dcterms:created xsi:type="dcterms:W3CDTF">2020-03-02T18:44:56Z</dcterms:created>
  <dcterms:modified xsi:type="dcterms:W3CDTF">2021-11-13T10:46:56Z</dcterms:modified>
</cp:coreProperties>
</file>