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0F1DD-7111-44A0-A365-DCEBD651262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DD2084-1014-4A5D-873F-8399A235981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6C969-30DE-457C-A1C6-72E34BFEA6F9}" type="parTrans" cxnId="{B17B8B20-80DA-4493-BE3C-95340A88C4B9}">
      <dgm:prSet/>
      <dgm:spPr/>
      <dgm:t>
        <a:bodyPr/>
        <a:lstStyle/>
        <a:p>
          <a:endParaRPr lang="ru-RU" sz="1400"/>
        </a:p>
      </dgm:t>
    </dgm:pt>
    <dgm:pt modelId="{E2B6D180-EBB7-4FCF-832F-6A49B52AC267}" type="sibTrans" cxnId="{B17B8B20-80DA-4493-BE3C-95340A88C4B9}">
      <dgm:prSet/>
      <dgm:spPr/>
      <dgm:t>
        <a:bodyPr/>
        <a:lstStyle/>
        <a:p>
          <a:endParaRPr lang="ru-RU" sz="1400"/>
        </a:p>
      </dgm:t>
    </dgm:pt>
    <dgm:pt modelId="{D8693306-029C-4E03-AEDA-A2A9583EA1A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C88F1-5771-4FBF-884A-707E324B4BB1}" type="sibTrans" cxnId="{2BF3F007-9962-447F-979E-365DF9F451AC}">
      <dgm:prSet/>
      <dgm:spPr/>
      <dgm:t>
        <a:bodyPr/>
        <a:lstStyle/>
        <a:p>
          <a:endParaRPr lang="ru-RU" sz="1400"/>
        </a:p>
      </dgm:t>
    </dgm:pt>
    <dgm:pt modelId="{6A3A13AC-E4D2-49B5-A3DB-32E8C4D00E8F}" type="parTrans" cxnId="{2BF3F007-9962-447F-979E-365DF9F451AC}">
      <dgm:prSet custT="1"/>
      <dgm:spPr/>
      <dgm:t>
        <a:bodyPr/>
        <a:lstStyle/>
        <a:p>
          <a:endParaRPr lang="ru-RU" sz="1400"/>
        </a:p>
      </dgm:t>
    </dgm:pt>
    <dgm:pt modelId="{B25909F0-AA30-464E-925E-4376EA27E9D8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A0B9C-000C-4CEE-9001-7C8CEC757714}" type="sibTrans" cxnId="{1F0ABFE4-5ED0-4B4F-BD54-549C256D73A9}">
      <dgm:prSet/>
      <dgm:spPr/>
      <dgm:t>
        <a:bodyPr/>
        <a:lstStyle/>
        <a:p>
          <a:endParaRPr lang="ru-RU" sz="1400"/>
        </a:p>
      </dgm:t>
    </dgm:pt>
    <dgm:pt modelId="{58291CFA-874E-4A55-A312-76640E71196B}" type="parTrans" cxnId="{1F0ABFE4-5ED0-4B4F-BD54-549C256D73A9}">
      <dgm:prSet custT="1"/>
      <dgm:spPr/>
      <dgm:t>
        <a:bodyPr/>
        <a:lstStyle/>
        <a:p>
          <a:endParaRPr lang="ru-RU" sz="1400"/>
        </a:p>
      </dgm:t>
    </dgm:pt>
    <dgm:pt modelId="{09C121A1-6478-4C35-BD7C-EA915DA7EB0D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A8CA2-ACF3-46A4-ACB0-C083180B4F94}" type="sibTrans" cxnId="{03061523-C3F5-4B20-AE72-5F5AB948AB8E}">
      <dgm:prSet/>
      <dgm:spPr/>
      <dgm:t>
        <a:bodyPr/>
        <a:lstStyle/>
        <a:p>
          <a:endParaRPr lang="ru-RU" sz="1400"/>
        </a:p>
      </dgm:t>
    </dgm:pt>
    <dgm:pt modelId="{3B790606-8424-4987-84A3-A6A921BC5DA8}" type="parTrans" cxnId="{03061523-C3F5-4B20-AE72-5F5AB948AB8E}">
      <dgm:prSet custT="1"/>
      <dgm:spPr/>
      <dgm:t>
        <a:bodyPr/>
        <a:lstStyle/>
        <a:p>
          <a:endParaRPr lang="ru-RU" sz="1400"/>
        </a:p>
      </dgm:t>
    </dgm:pt>
    <dgm:pt modelId="{329F3131-361A-4D0D-AF42-7B999738049A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79597-F3A5-4791-B9DA-A7E1C10218C3}" type="sibTrans" cxnId="{E00D5FD0-45A8-4660-9A88-D5961F0ADBE7}">
      <dgm:prSet/>
      <dgm:spPr/>
      <dgm:t>
        <a:bodyPr/>
        <a:lstStyle/>
        <a:p>
          <a:endParaRPr lang="ru-RU" sz="1400"/>
        </a:p>
      </dgm:t>
    </dgm:pt>
    <dgm:pt modelId="{08256E73-2C86-43E8-8C75-F2B3BF92B3E1}" type="parTrans" cxnId="{E00D5FD0-45A8-4660-9A88-D5961F0ADBE7}">
      <dgm:prSet custT="1"/>
      <dgm:spPr/>
      <dgm:t>
        <a:bodyPr/>
        <a:lstStyle/>
        <a:p>
          <a:endParaRPr lang="ru-RU" sz="1400"/>
        </a:p>
      </dgm:t>
    </dgm:pt>
    <dgm:pt modelId="{610F3302-714C-426A-904C-E8ACDE2758D3}" type="pres">
      <dgm:prSet presAssocID="{CC20F1DD-7111-44A0-A365-DCEBD65126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B071C-F573-4CEA-B286-4097D8B0B1B3}" type="pres">
      <dgm:prSet presAssocID="{FEDD2084-1014-4A5D-873F-8399A2359813}" presName="centerShape" presStyleLbl="node0" presStyleIdx="0" presStyleCnt="1" custScaleX="149273" custScaleY="118139" custLinFactNeighborX="453" custLinFactNeighborY="4211"/>
      <dgm:spPr/>
      <dgm:t>
        <a:bodyPr/>
        <a:lstStyle/>
        <a:p>
          <a:endParaRPr lang="ru-RU"/>
        </a:p>
      </dgm:t>
    </dgm:pt>
    <dgm:pt modelId="{EB98F9A1-3F8C-48B5-9231-564AB6792FDC}" type="pres">
      <dgm:prSet presAssocID="{3B790606-8424-4987-84A3-A6A921BC5DA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E2B9D7E-AB37-4D40-B92A-3DA6C9F359DC}" type="pres">
      <dgm:prSet presAssocID="{3B790606-8424-4987-84A3-A6A921BC5DA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45D9AAC-8D78-49CD-B1EA-679DEA0B907F}" type="pres">
      <dgm:prSet presAssocID="{09C121A1-6478-4C35-BD7C-EA915DA7EB0D}" presName="node" presStyleLbl="node1" presStyleIdx="0" presStyleCnt="4" custScaleX="109316" custScaleY="78745" custRadScaleRad="79324" custRadScaleInc="-6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2DEC-592D-4527-AD5E-D138A25FA14B}" type="pres">
      <dgm:prSet presAssocID="{08256E73-2C86-43E8-8C75-F2B3BF92B3E1}" presName="parTrans" presStyleLbl="sibTrans2D1" presStyleIdx="1" presStyleCnt="4" custScaleX="106894" custScaleY="105283"/>
      <dgm:spPr/>
      <dgm:t>
        <a:bodyPr/>
        <a:lstStyle/>
        <a:p>
          <a:endParaRPr lang="ru-RU"/>
        </a:p>
      </dgm:t>
    </dgm:pt>
    <dgm:pt modelId="{537AAAA6-7C95-43AB-B926-DC93E69DC2B0}" type="pres">
      <dgm:prSet presAssocID="{08256E73-2C86-43E8-8C75-F2B3BF92B3E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02CEF84-A7C9-4755-AB93-9496C116441F}" type="pres">
      <dgm:prSet presAssocID="{329F3131-361A-4D0D-AF42-7B999738049A}" presName="node" presStyleLbl="node1" presStyleIdx="1" presStyleCnt="4" custScaleX="122293" custScaleY="118129" custRadScaleRad="114259" custRadScaleInc="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2B9DC-B66F-4080-9340-4468EFE4129E}" type="pres">
      <dgm:prSet presAssocID="{6A3A13AC-E4D2-49B5-A3DB-32E8C4D00E8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B34B19A-7D1C-4348-9523-6EF6B4085804}" type="pres">
      <dgm:prSet presAssocID="{6A3A13AC-E4D2-49B5-A3DB-32E8C4D00E8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9055173-ED98-464C-83F5-0BAAC74D5792}" type="pres">
      <dgm:prSet presAssocID="{D8693306-029C-4E03-AEDA-A2A9583EA1AC}" presName="node" presStyleLbl="node1" presStyleIdx="2" presStyleCnt="4" custScaleX="117006" custScaleY="84090" custRadScaleRad="92116" custRadScaleInc="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4B7E-6854-4160-8A26-1E5BAEE4D108}" type="pres">
      <dgm:prSet presAssocID="{58291CFA-874E-4A55-A312-76640E71196B}" presName="parTrans" presStyleLbl="sibTrans2D1" presStyleIdx="3" presStyleCnt="4" custScaleX="106894" custScaleY="105283"/>
      <dgm:spPr/>
      <dgm:t>
        <a:bodyPr/>
        <a:lstStyle/>
        <a:p>
          <a:endParaRPr lang="ru-RU"/>
        </a:p>
      </dgm:t>
    </dgm:pt>
    <dgm:pt modelId="{5E1775BC-B8BD-491A-BC1B-77BFC7FC8338}" type="pres">
      <dgm:prSet presAssocID="{58291CFA-874E-4A55-A312-76640E71196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31A9CD3-F4E4-46A2-A028-16C34D85E908}" type="pres">
      <dgm:prSet presAssocID="{B25909F0-AA30-464E-925E-4376EA27E9D8}" presName="node" presStyleLbl="node1" presStyleIdx="3" presStyleCnt="4" custScaleX="122293" custScaleY="118129" custRadScaleRad="114501" custRadScaleInc="-1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420AB-0C6F-4354-9FD5-C37FE053EF9B}" type="presOf" srcId="{3B790606-8424-4987-84A3-A6A921BC5DA8}" destId="{EB98F9A1-3F8C-48B5-9231-564AB6792FDC}" srcOrd="0" destOrd="0" presId="urn:microsoft.com/office/officeart/2005/8/layout/radial5"/>
    <dgm:cxn modelId="{3C51B911-C02D-4681-B0EC-D17C39CD2E14}" type="presOf" srcId="{58291CFA-874E-4A55-A312-76640E71196B}" destId="{EFF24B7E-6854-4160-8A26-1E5BAEE4D108}" srcOrd="0" destOrd="0" presId="urn:microsoft.com/office/officeart/2005/8/layout/radial5"/>
    <dgm:cxn modelId="{BB4F8D3E-CDB9-4642-9D54-6D4B2F35D085}" type="presOf" srcId="{58291CFA-874E-4A55-A312-76640E71196B}" destId="{5E1775BC-B8BD-491A-BC1B-77BFC7FC8338}" srcOrd="1" destOrd="0" presId="urn:microsoft.com/office/officeart/2005/8/layout/radial5"/>
    <dgm:cxn modelId="{2E0EF200-70E7-4DCA-BEA6-F264E37A7585}" type="presOf" srcId="{CC20F1DD-7111-44A0-A365-DCEBD6512628}" destId="{610F3302-714C-426A-904C-E8ACDE2758D3}" srcOrd="0" destOrd="0" presId="urn:microsoft.com/office/officeart/2005/8/layout/radial5"/>
    <dgm:cxn modelId="{7F1F26AC-BB15-4857-9122-DC3D717941F9}" type="presOf" srcId="{3B790606-8424-4987-84A3-A6A921BC5DA8}" destId="{EE2B9D7E-AB37-4D40-B92A-3DA6C9F359DC}" srcOrd="1" destOrd="0" presId="urn:microsoft.com/office/officeart/2005/8/layout/radial5"/>
    <dgm:cxn modelId="{25102BD2-74D2-4A72-B127-AD7EB1E1CE71}" type="presOf" srcId="{08256E73-2C86-43E8-8C75-F2B3BF92B3E1}" destId="{537AAAA6-7C95-43AB-B926-DC93E69DC2B0}" srcOrd="1" destOrd="0" presId="urn:microsoft.com/office/officeart/2005/8/layout/radial5"/>
    <dgm:cxn modelId="{E3809374-E1CD-4FD9-9116-C462D38E26D4}" type="presOf" srcId="{6A3A13AC-E4D2-49B5-A3DB-32E8C4D00E8F}" destId="{FB34B19A-7D1C-4348-9523-6EF6B4085804}" srcOrd="1" destOrd="0" presId="urn:microsoft.com/office/officeart/2005/8/layout/radial5"/>
    <dgm:cxn modelId="{1F0ABFE4-5ED0-4B4F-BD54-549C256D73A9}" srcId="{FEDD2084-1014-4A5D-873F-8399A2359813}" destId="{B25909F0-AA30-464E-925E-4376EA27E9D8}" srcOrd="3" destOrd="0" parTransId="{58291CFA-874E-4A55-A312-76640E71196B}" sibTransId="{78AA0B9C-000C-4CEE-9001-7C8CEC757714}"/>
    <dgm:cxn modelId="{2BF3F007-9962-447F-979E-365DF9F451AC}" srcId="{FEDD2084-1014-4A5D-873F-8399A2359813}" destId="{D8693306-029C-4E03-AEDA-A2A9583EA1AC}" srcOrd="2" destOrd="0" parTransId="{6A3A13AC-E4D2-49B5-A3DB-32E8C4D00E8F}" sibTransId="{021C88F1-5771-4FBF-884A-707E324B4BB1}"/>
    <dgm:cxn modelId="{B79DD4FE-7AFF-4EDB-B278-E7921E35E362}" type="presOf" srcId="{08256E73-2C86-43E8-8C75-F2B3BF92B3E1}" destId="{62282DEC-592D-4527-AD5E-D138A25FA14B}" srcOrd="0" destOrd="0" presId="urn:microsoft.com/office/officeart/2005/8/layout/radial5"/>
    <dgm:cxn modelId="{ACEE2A93-813B-45CF-ACCB-1A99561B61ED}" type="presOf" srcId="{09C121A1-6478-4C35-BD7C-EA915DA7EB0D}" destId="{C45D9AAC-8D78-49CD-B1EA-679DEA0B907F}" srcOrd="0" destOrd="0" presId="urn:microsoft.com/office/officeart/2005/8/layout/radial5"/>
    <dgm:cxn modelId="{D26E859D-60B2-4A91-A389-308FBA467DAB}" type="presOf" srcId="{329F3131-361A-4D0D-AF42-7B999738049A}" destId="{602CEF84-A7C9-4755-AB93-9496C116441F}" srcOrd="0" destOrd="0" presId="urn:microsoft.com/office/officeart/2005/8/layout/radial5"/>
    <dgm:cxn modelId="{B17B8B20-80DA-4493-BE3C-95340A88C4B9}" srcId="{CC20F1DD-7111-44A0-A365-DCEBD6512628}" destId="{FEDD2084-1014-4A5D-873F-8399A2359813}" srcOrd="0" destOrd="0" parTransId="{8506C969-30DE-457C-A1C6-72E34BFEA6F9}" sibTransId="{E2B6D180-EBB7-4FCF-832F-6A49B52AC267}"/>
    <dgm:cxn modelId="{ED705D79-E596-4E5A-B99A-BF9D8628A520}" type="presOf" srcId="{B25909F0-AA30-464E-925E-4376EA27E9D8}" destId="{831A9CD3-F4E4-46A2-A028-16C34D85E908}" srcOrd="0" destOrd="0" presId="urn:microsoft.com/office/officeart/2005/8/layout/radial5"/>
    <dgm:cxn modelId="{03061523-C3F5-4B20-AE72-5F5AB948AB8E}" srcId="{FEDD2084-1014-4A5D-873F-8399A2359813}" destId="{09C121A1-6478-4C35-BD7C-EA915DA7EB0D}" srcOrd="0" destOrd="0" parTransId="{3B790606-8424-4987-84A3-A6A921BC5DA8}" sibTransId="{065A8CA2-ACF3-46A4-ACB0-C083180B4F94}"/>
    <dgm:cxn modelId="{6C537F32-2786-4C3F-BCB4-C5F595EE1856}" type="presOf" srcId="{FEDD2084-1014-4A5D-873F-8399A2359813}" destId="{3F3B071C-F573-4CEA-B286-4097D8B0B1B3}" srcOrd="0" destOrd="0" presId="urn:microsoft.com/office/officeart/2005/8/layout/radial5"/>
    <dgm:cxn modelId="{CA3E5926-10DB-40E9-A39E-F11EAFAD89AA}" type="presOf" srcId="{6A3A13AC-E4D2-49B5-A3DB-32E8C4D00E8F}" destId="{5562B9DC-B66F-4080-9340-4468EFE4129E}" srcOrd="0" destOrd="0" presId="urn:microsoft.com/office/officeart/2005/8/layout/radial5"/>
    <dgm:cxn modelId="{29B1073E-3DBF-45D5-A63B-1D02C2AF1276}" type="presOf" srcId="{D8693306-029C-4E03-AEDA-A2A9583EA1AC}" destId="{D9055173-ED98-464C-83F5-0BAAC74D5792}" srcOrd="0" destOrd="0" presId="urn:microsoft.com/office/officeart/2005/8/layout/radial5"/>
    <dgm:cxn modelId="{E00D5FD0-45A8-4660-9A88-D5961F0ADBE7}" srcId="{FEDD2084-1014-4A5D-873F-8399A2359813}" destId="{329F3131-361A-4D0D-AF42-7B999738049A}" srcOrd="1" destOrd="0" parTransId="{08256E73-2C86-43E8-8C75-F2B3BF92B3E1}" sibTransId="{EE379597-F3A5-4791-B9DA-A7E1C10218C3}"/>
    <dgm:cxn modelId="{3466B565-2711-4DF4-8505-6C99309E54C0}" type="presParOf" srcId="{610F3302-714C-426A-904C-E8ACDE2758D3}" destId="{3F3B071C-F573-4CEA-B286-4097D8B0B1B3}" srcOrd="0" destOrd="0" presId="urn:microsoft.com/office/officeart/2005/8/layout/radial5"/>
    <dgm:cxn modelId="{0DC50A85-E78D-412C-A144-94CA4F8BC6F2}" type="presParOf" srcId="{610F3302-714C-426A-904C-E8ACDE2758D3}" destId="{EB98F9A1-3F8C-48B5-9231-564AB6792FDC}" srcOrd="1" destOrd="0" presId="urn:microsoft.com/office/officeart/2005/8/layout/radial5"/>
    <dgm:cxn modelId="{E7E197A8-BD9E-4DAD-A44E-C3C90172076D}" type="presParOf" srcId="{EB98F9A1-3F8C-48B5-9231-564AB6792FDC}" destId="{EE2B9D7E-AB37-4D40-B92A-3DA6C9F359DC}" srcOrd="0" destOrd="0" presId="urn:microsoft.com/office/officeart/2005/8/layout/radial5"/>
    <dgm:cxn modelId="{F726C80B-8AF0-4ABB-A7D7-E15DC9F33AD9}" type="presParOf" srcId="{610F3302-714C-426A-904C-E8ACDE2758D3}" destId="{C45D9AAC-8D78-49CD-B1EA-679DEA0B907F}" srcOrd="2" destOrd="0" presId="urn:microsoft.com/office/officeart/2005/8/layout/radial5"/>
    <dgm:cxn modelId="{7FB914D9-2B47-4E1F-A502-031D9126A90D}" type="presParOf" srcId="{610F3302-714C-426A-904C-E8ACDE2758D3}" destId="{62282DEC-592D-4527-AD5E-D138A25FA14B}" srcOrd="3" destOrd="0" presId="urn:microsoft.com/office/officeart/2005/8/layout/radial5"/>
    <dgm:cxn modelId="{83ABB839-7F5D-48E2-BD66-D5550A2F3818}" type="presParOf" srcId="{62282DEC-592D-4527-AD5E-D138A25FA14B}" destId="{537AAAA6-7C95-43AB-B926-DC93E69DC2B0}" srcOrd="0" destOrd="0" presId="urn:microsoft.com/office/officeart/2005/8/layout/radial5"/>
    <dgm:cxn modelId="{B5A039CC-01CA-4CAB-9E50-BCE374B41642}" type="presParOf" srcId="{610F3302-714C-426A-904C-E8ACDE2758D3}" destId="{602CEF84-A7C9-4755-AB93-9496C116441F}" srcOrd="4" destOrd="0" presId="urn:microsoft.com/office/officeart/2005/8/layout/radial5"/>
    <dgm:cxn modelId="{6BC15809-D4EC-4324-A054-27082AFF33D4}" type="presParOf" srcId="{610F3302-714C-426A-904C-E8ACDE2758D3}" destId="{5562B9DC-B66F-4080-9340-4468EFE4129E}" srcOrd="5" destOrd="0" presId="urn:microsoft.com/office/officeart/2005/8/layout/radial5"/>
    <dgm:cxn modelId="{7F1D2C7A-B004-4BD7-B7A6-E6CCA80A5405}" type="presParOf" srcId="{5562B9DC-B66F-4080-9340-4468EFE4129E}" destId="{FB34B19A-7D1C-4348-9523-6EF6B4085804}" srcOrd="0" destOrd="0" presId="urn:microsoft.com/office/officeart/2005/8/layout/radial5"/>
    <dgm:cxn modelId="{C16A2808-694F-4DDC-873E-43C8F6B6DCD9}" type="presParOf" srcId="{610F3302-714C-426A-904C-E8ACDE2758D3}" destId="{D9055173-ED98-464C-83F5-0BAAC74D5792}" srcOrd="6" destOrd="0" presId="urn:microsoft.com/office/officeart/2005/8/layout/radial5"/>
    <dgm:cxn modelId="{CBB1365F-5810-463A-9FDD-E33104EA8F21}" type="presParOf" srcId="{610F3302-714C-426A-904C-E8ACDE2758D3}" destId="{EFF24B7E-6854-4160-8A26-1E5BAEE4D108}" srcOrd="7" destOrd="0" presId="urn:microsoft.com/office/officeart/2005/8/layout/radial5"/>
    <dgm:cxn modelId="{9B93DFF8-3C6E-4358-AF44-5EDF38A34322}" type="presParOf" srcId="{EFF24B7E-6854-4160-8A26-1E5BAEE4D108}" destId="{5E1775BC-B8BD-491A-BC1B-77BFC7FC8338}" srcOrd="0" destOrd="0" presId="urn:microsoft.com/office/officeart/2005/8/layout/radial5"/>
    <dgm:cxn modelId="{1BE2B7C0-8F28-492F-867A-A8830C4B6110}" type="presParOf" srcId="{610F3302-714C-426A-904C-E8ACDE2758D3}" destId="{831A9CD3-F4E4-46A2-A028-16C34D85E908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6D298-BD2A-4499-8205-DF6FA936A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C376D-D569-4057-A5D7-E95077DBA789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ДО;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BC04D-2F1C-4251-ADB0-97BCAE53597E}" type="parTrans" cxnId="{013DA7DF-BC49-4E19-92E1-69C84BECBC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1EBD1-947A-4283-BE55-953588D35E87}" type="sibTrans" cxnId="{013DA7DF-BC49-4E19-92E1-69C84BECBC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BADD-9E60-4749-80D7-ED2126531C11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B1BC6-D0E9-426D-B0BD-BC485C492857}" type="parTrans" cxnId="{00C2F592-C31F-4731-A640-B885D2411B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A087-6A1A-4DDC-ACD5-51E4419BB9AB}" type="sibTrans" cxnId="{00C2F592-C31F-4731-A640-B885D2411B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46717-92FA-4660-8A00-B00750937CA4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9ACB-5F19-4741-AF2D-F03345E6F5B0}" type="parTrans" cxnId="{C825888C-E1ED-445D-AF55-49E833317C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462A3-F6E8-4018-B808-ABFD952B616F}" type="sibTrans" cxnId="{C825888C-E1ED-445D-AF55-49E833317CD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3BCD9-B111-49C3-9AF2-778EE468292E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73AF-E72B-4837-A55A-DE71444F53CE}" type="parTrans" cxnId="{A51AF089-7E3F-4CF2-A4C8-DF97C54D5B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7550-66D5-4059-B19B-FC43AC3EFB74}" type="sibTrans" cxnId="{A51AF089-7E3F-4CF2-A4C8-DF97C54D5B9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620D8-7F9B-45D1-80B2-150172A61A2F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дистанционного обучения;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842E8-A7E2-44A0-A16C-F0A6955CDD6D}" type="par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7997-71B1-45F8-8915-12BEE7731C86}" type="sib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E8A7D-AEAC-4E06-AB03-4DA7C581D12B}" type="pres">
      <dgm:prSet presAssocID="{D9E6D298-BD2A-4499-8205-DF6FA93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75A31-3E1B-4178-B980-423B24DC993F}" type="pres">
      <dgm:prSet presAssocID="{F66C376D-D569-4057-A5D7-E95077DBA789}" presName="node" presStyleLbl="node1" presStyleIdx="0" presStyleCnt="5" custScaleX="186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A4E6-7D45-40C8-98D3-4939D67B190A}" type="pres">
      <dgm:prSet presAssocID="{B421EBD1-947A-4283-BE55-953588D35E8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A66F68-D9C4-48E8-9529-6A22AA07B58A}" type="pres">
      <dgm:prSet presAssocID="{B421EBD1-947A-4283-BE55-953588D35E8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E65575-12A2-46C2-A84B-0490D3EF3B2E}" type="pres">
      <dgm:prSet presAssocID="{0D94BADD-9E60-4749-80D7-ED2126531C11}" presName="node" presStyleLbl="node1" presStyleIdx="1" presStyleCnt="5" custScaleX="16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AD034-1D7A-4BD6-8652-477538A46534}" type="pres">
      <dgm:prSet presAssocID="{4BD1A087-6A1A-4DDC-ACD5-51E4419BB9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8508616-3B88-495A-BD51-DABF1CBC0BC9}" type="pres">
      <dgm:prSet presAssocID="{4BD1A087-6A1A-4DDC-ACD5-51E4419BB9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B12BDF-76BC-461E-A57C-E0FC547B2C10}" type="pres">
      <dgm:prSet presAssocID="{F0646717-92FA-4660-8A00-B00750937CA4}" presName="node" presStyleLbl="node1" presStyleIdx="2" presStyleCnt="5" custScaleX="14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32F3-BD0F-4169-AA8D-514B19212F73}" type="pres">
      <dgm:prSet presAssocID="{A05462A3-F6E8-4018-B808-ABFD952B616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5458DF-746F-4F65-B24B-4B1BFB5EAD31}" type="pres">
      <dgm:prSet presAssocID="{A05462A3-F6E8-4018-B808-ABFD952B61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8E54EA3-9AA1-478D-A721-D2B4D1AA1F75}" type="pres">
      <dgm:prSet presAssocID="{6B13BCD9-B111-49C3-9AF2-778EE468292E}" presName="node" presStyleLbl="node1" presStyleIdx="3" presStyleCnt="5" custScaleX="18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942A-B15B-4881-8CB9-2848BC90E1A5}" type="pres">
      <dgm:prSet presAssocID="{C3F97550-66D5-4059-B19B-FC43AC3EFB7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97B3AC3-9F7C-46B1-9557-D6BF83DC9B46}" type="pres">
      <dgm:prSet presAssocID="{C3F97550-66D5-4059-B19B-FC43AC3EFB7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F4882DC-0DD3-4601-BE37-8E449D5E1950}" type="pres">
      <dgm:prSet presAssocID="{B7A620D8-7F9B-45D1-80B2-150172A61A2F}" presName="node" presStyleLbl="node1" presStyleIdx="4" presStyleCnt="5" custScaleX="15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9213D-9908-4164-B7B5-53C681F8CE66}" type="presOf" srcId="{C3F97550-66D5-4059-B19B-FC43AC3EFB74}" destId="{997B3AC3-9F7C-46B1-9557-D6BF83DC9B46}" srcOrd="1" destOrd="0" presId="urn:microsoft.com/office/officeart/2005/8/layout/process1"/>
    <dgm:cxn modelId="{00C2F592-C31F-4731-A640-B885D2411B31}" srcId="{D9E6D298-BD2A-4499-8205-DF6FA936A77D}" destId="{0D94BADD-9E60-4749-80D7-ED2126531C11}" srcOrd="1" destOrd="0" parTransId="{D77B1BC6-D0E9-426D-B0BD-BC485C492857}" sibTransId="{4BD1A087-6A1A-4DDC-ACD5-51E4419BB9AB}"/>
    <dgm:cxn modelId="{58314A10-4458-4889-9340-096D499DB100}" type="presOf" srcId="{A05462A3-F6E8-4018-B808-ABFD952B616F}" destId="{670C32F3-BD0F-4169-AA8D-514B19212F73}" srcOrd="0" destOrd="0" presId="urn:microsoft.com/office/officeart/2005/8/layout/process1"/>
    <dgm:cxn modelId="{3A60733A-4AE1-4241-81E3-9542B641ADC4}" type="presOf" srcId="{D9E6D298-BD2A-4499-8205-DF6FA936A77D}" destId="{E83E8A7D-AEAC-4E06-AB03-4DA7C581D12B}" srcOrd="0" destOrd="0" presId="urn:microsoft.com/office/officeart/2005/8/layout/process1"/>
    <dgm:cxn modelId="{C825888C-E1ED-445D-AF55-49E833317CDE}" srcId="{D9E6D298-BD2A-4499-8205-DF6FA936A77D}" destId="{F0646717-92FA-4660-8A00-B00750937CA4}" srcOrd="2" destOrd="0" parTransId="{0AD49ACB-5F19-4741-AF2D-F03345E6F5B0}" sibTransId="{A05462A3-F6E8-4018-B808-ABFD952B616F}"/>
    <dgm:cxn modelId="{2DD1EC85-E8D9-45BC-9473-460CE0500976}" type="presOf" srcId="{C3F97550-66D5-4059-B19B-FC43AC3EFB74}" destId="{51BE942A-B15B-4881-8CB9-2848BC90E1A5}" srcOrd="0" destOrd="0" presId="urn:microsoft.com/office/officeart/2005/8/layout/process1"/>
    <dgm:cxn modelId="{137D5962-6DAB-4BE5-AD1C-ECEB099E7826}" type="presOf" srcId="{4BD1A087-6A1A-4DDC-ACD5-51E4419BB9AB}" destId="{559AD034-1D7A-4BD6-8652-477538A46534}" srcOrd="0" destOrd="0" presId="urn:microsoft.com/office/officeart/2005/8/layout/process1"/>
    <dgm:cxn modelId="{2B0C26D4-D9D4-4656-89F3-88DF70DE3166}" type="presOf" srcId="{A05462A3-F6E8-4018-B808-ABFD952B616F}" destId="{2A5458DF-746F-4F65-B24B-4B1BFB5EAD31}" srcOrd="1" destOrd="0" presId="urn:microsoft.com/office/officeart/2005/8/layout/process1"/>
    <dgm:cxn modelId="{B33F3F49-B1F1-46D1-99DD-541532AEBF84}" type="presOf" srcId="{B421EBD1-947A-4283-BE55-953588D35E87}" destId="{08A66F68-D9C4-48E8-9529-6A22AA07B58A}" srcOrd="1" destOrd="0" presId="urn:microsoft.com/office/officeart/2005/8/layout/process1"/>
    <dgm:cxn modelId="{61979308-AD64-4C93-A68A-8F4CCF45A765}" type="presOf" srcId="{6B13BCD9-B111-49C3-9AF2-778EE468292E}" destId="{28E54EA3-9AA1-478D-A721-D2B4D1AA1F75}" srcOrd="0" destOrd="0" presId="urn:microsoft.com/office/officeart/2005/8/layout/process1"/>
    <dgm:cxn modelId="{0ED52B33-A3B6-4904-BABA-31FA3E36E3D8}" type="presOf" srcId="{B421EBD1-947A-4283-BE55-953588D35E87}" destId="{90B8A4E6-7D45-40C8-98D3-4939D67B190A}" srcOrd="0" destOrd="0" presId="urn:microsoft.com/office/officeart/2005/8/layout/process1"/>
    <dgm:cxn modelId="{5CA4B626-C7E1-4F93-BAB2-26BA6C0A62B8}" srcId="{D9E6D298-BD2A-4499-8205-DF6FA936A77D}" destId="{B7A620D8-7F9B-45D1-80B2-150172A61A2F}" srcOrd="4" destOrd="0" parTransId="{60D842E8-A7E2-44A0-A16C-F0A6955CDD6D}" sibTransId="{94C67997-71B1-45F8-8915-12BEE7731C86}"/>
    <dgm:cxn modelId="{D96B0A15-2EF1-416A-B311-7DC85E62F002}" type="presOf" srcId="{0D94BADD-9E60-4749-80D7-ED2126531C11}" destId="{41E65575-12A2-46C2-A84B-0490D3EF3B2E}" srcOrd="0" destOrd="0" presId="urn:microsoft.com/office/officeart/2005/8/layout/process1"/>
    <dgm:cxn modelId="{4ABD7913-19F3-4F61-BDA3-19C4732B1BA0}" type="presOf" srcId="{F0646717-92FA-4660-8A00-B00750937CA4}" destId="{5CB12BDF-76BC-461E-A57C-E0FC547B2C10}" srcOrd="0" destOrd="0" presId="urn:microsoft.com/office/officeart/2005/8/layout/process1"/>
    <dgm:cxn modelId="{A51AF089-7E3F-4CF2-A4C8-DF97C54D5B95}" srcId="{D9E6D298-BD2A-4499-8205-DF6FA936A77D}" destId="{6B13BCD9-B111-49C3-9AF2-778EE468292E}" srcOrd="3" destOrd="0" parTransId="{203A73AF-E72B-4837-A55A-DE71444F53CE}" sibTransId="{C3F97550-66D5-4059-B19B-FC43AC3EFB74}"/>
    <dgm:cxn modelId="{F808A44E-C41E-4E2F-A612-FCE19CADB976}" type="presOf" srcId="{4BD1A087-6A1A-4DDC-ACD5-51E4419BB9AB}" destId="{88508616-3B88-495A-BD51-DABF1CBC0BC9}" srcOrd="1" destOrd="0" presId="urn:microsoft.com/office/officeart/2005/8/layout/process1"/>
    <dgm:cxn modelId="{C5A6496C-CE54-41F0-8EFC-2827B3834C0F}" type="presOf" srcId="{B7A620D8-7F9B-45D1-80B2-150172A61A2F}" destId="{6F4882DC-0DD3-4601-BE37-8E449D5E1950}" srcOrd="0" destOrd="0" presId="urn:microsoft.com/office/officeart/2005/8/layout/process1"/>
    <dgm:cxn modelId="{013DA7DF-BC49-4E19-92E1-69C84BECBCFE}" srcId="{D9E6D298-BD2A-4499-8205-DF6FA936A77D}" destId="{F66C376D-D569-4057-A5D7-E95077DBA789}" srcOrd="0" destOrd="0" parTransId="{E56BC04D-2F1C-4251-ADB0-97BCAE53597E}" sibTransId="{B421EBD1-947A-4283-BE55-953588D35E87}"/>
    <dgm:cxn modelId="{167997D0-C438-4E3E-AA50-857350B6865E}" type="presOf" srcId="{F66C376D-D569-4057-A5D7-E95077DBA789}" destId="{7E775A31-3E1B-4178-B980-423B24DC993F}" srcOrd="0" destOrd="0" presId="urn:microsoft.com/office/officeart/2005/8/layout/process1"/>
    <dgm:cxn modelId="{081682CB-2CFE-4604-A6C6-11727AC64C8F}" type="presParOf" srcId="{E83E8A7D-AEAC-4E06-AB03-4DA7C581D12B}" destId="{7E775A31-3E1B-4178-B980-423B24DC993F}" srcOrd="0" destOrd="0" presId="urn:microsoft.com/office/officeart/2005/8/layout/process1"/>
    <dgm:cxn modelId="{DECBF9E8-0945-4674-8C12-150118E5A052}" type="presParOf" srcId="{E83E8A7D-AEAC-4E06-AB03-4DA7C581D12B}" destId="{90B8A4E6-7D45-40C8-98D3-4939D67B190A}" srcOrd="1" destOrd="0" presId="urn:microsoft.com/office/officeart/2005/8/layout/process1"/>
    <dgm:cxn modelId="{73E2FF1E-739B-41F0-9FD1-E017728B2256}" type="presParOf" srcId="{90B8A4E6-7D45-40C8-98D3-4939D67B190A}" destId="{08A66F68-D9C4-48E8-9529-6A22AA07B58A}" srcOrd="0" destOrd="0" presId="urn:microsoft.com/office/officeart/2005/8/layout/process1"/>
    <dgm:cxn modelId="{254CDF81-01F4-4ACA-A695-D175E3A37969}" type="presParOf" srcId="{E83E8A7D-AEAC-4E06-AB03-4DA7C581D12B}" destId="{41E65575-12A2-46C2-A84B-0490D3EF3B2E}" srcOrd="2" destOrd="0" presId="urn:microsoft.com/office/officeart/2005/8/layout/process1"/>
    <dgm:cxn modelId="{55667C99-11C7-4E1B-9BE0-BD8237324724}" type="presParOf" srcId="{E83E8A7D-AEAC-4E06-AB03-4DA7C581D12B}" destId="{559AD034-1D7A-4BD6-8652-477538A46534}" srcOrd="3" destOrd="0" presId="urn:microsoft.com/office/officeart/2005/8/layout/process1"/>
    <dgm:cxn modelId="{440656FD-5BF5-49DC-B3D1-559A5269BFB8}" type="presParOf" srcId="{559AD034-1D7A-4BD6-8652-477538A46534}" destId="{88508616-3B88-495A-BD51-DABF1CBC0BC9}" srcOrd="0" destOrd="0" presId="urn:microsoft.com/office/officeart/2005/8/layout/process1"/>
    <dgm:cxn modelId="{D114CB93-34C6-46D8-8DCB-B33D120BD71D}" type="presParOf" srcId="{E83E8A7D-AEAC-4E06-AB03-4DA7C581D12B}" destId="{5CB12BDF-76BC-461E-A57C-E0FC547B2C10}" srcOrd="4" destOrd="0" presId="urn:microsoft.com/office/officeart/2005/8/layout/process1"/>
    <dgm:cxn modelId="{04F76F70-4EEC-413B-B97B-D4ECF3466921}" type="presParOf" srcId="{E83E8A7D-AEAC-4E06-AB03-4DA7C581D12B}" destId="{670C32F3-BD0F-4169-AA8D-514B19212F73}" srcOrd="5" destOrd="0" presId="urn:microsoft.com/office/officeart/2005/8/layout/process1"/>
    <dgm:cxn modelId="{B49D50FB-9E72-4D04-9B7F-59AE6FF71815}" type="presParOf" srcId="{670C32F3-BD0F-4169-AA8D-514B19212F73}" destId="{2A5458DF-746F-4F65-B24B-4B1BFB5EAD31}" srcOrd="0" destOrd="0" presId="urn:microsoft.com/office/officeart/2005/8/layout/process1"/>
    <dgm:cxn modelId="{E3F1A5B3-F9AA-45EA-BE3A-7ED026125E31}" type="presParOf" srcId="{E83E8A7D-AEAC-4E06-AB03-4DA7C581D12B}" destId="{28E54EA3-9AA1-478D-A721-D2B4D1AA1F75}" srcOrd="6" destOrd="0" presId="urn:microsoft.com/office/officeart/2005/8/layout/process1"/>
    <dgm:cxn modelId="{EDA967C2-5F85-4CE7-95C6-175374142F2D}" type="presParOf" srcId="{E83E8A7D-AEAC-4E06-AB03-4DA7C581D12B}" destId="{51BE942A-B15B-4881-8CB9-2848BC90E1A5}" srcOrd="7" destOrd="0" presId="urn:microsoft.com/office/officeart/2005/8/layout/process1"/>
    <dgm:cxn modelId="{7027985F-B829-4115-8541-CAA3DD9223B5}" type="presParOf" srcId="{51BE942A-B15B-4881-8CB9-2848BC90E1A5}" destId="{997B3AC3-9F7C-46B1-9557-D6BF83DC9B46}" srcOrd="0" destOrd="0" presId="urn:microsoft.com/office/officeart/2005/8/layout/process1"/>
    <dgm:cxn modelId="{99FD59E0-16A8-4F35-B52A-B2C8D314CF51}" type="presParOf" srcId="{E83E8A7D-AEAC-4E06-AB03-4DA7C581D12B}" destId="{6F4882DC-0DD3-4601-BE37-8E449D5E19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6D298-BD2A-4499-8205-DF6FA936A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C376D-D569-4057-A5D7-E95077DBA789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ДО, ЭО;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BC04D-2F1C-4251-ADB0-97BCAE53597E}" type="parTrans" cxnId="{013DA7DF-BC49-4E19-92E1-69C84BECBC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1EBD1-947A-4283-BE55-953588D35E87}" type="sibTrans" cxnId="{013DA7DF-BC49-4E19-92E1-69C84BECBC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BADD-9E60-4749-80D7-ED2126531C11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B1BC6-D0E9-426D-B0BD-BC485C492857}" type="parTrans" cxnId="{00C2F592-C31F-4731-A640-B885D2411B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A087-6A1A-4DDC-ACD5-51E4419BB9AB}" type="sibTrans" cxnId="{00C2F592-C31F-4731-A640-B885D2411B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46717-92FA-4660-8A00-B00750937CA4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9ACB-5F19-4741-AF2D-F03345E6F5B0}" type="parTrans" cxnId="{C825888C-E1ED-445D-AF55-49E833317C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462A3-F6E8-4018-B808-ABFD952B616F}" type="sibTrans" cxnId="{C825888C-E1ED-445D-AF55-49E833317CD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3BCD9-B111-49C3-9AF2-778EE468292E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73AF-E72B-4837-A55A-DE71444F53CE}" type="parTrans" cxnId="{A51AF089-7E3F-4CF2-A4C8-DF97C54D5B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7550-66D5-4059-B19B-FC43AC3EFB74}" type="sibTrans" cxnId="{A51AF089-7E3F-4CF2-A4C8-DF97C54D5B9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620D8-7F9B-45D1-80B2-150172A61A2F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обучения;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842E8-A7E2-44A0-A16C-F0A6955CDD6D}" type="par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7997-71B1-45F8-8915-12BEE7731C86}" type="sib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E8A7D-AEAC-4E06-AB03-4DA7C581D12B}" type="pres">
      <dgm:prSet presAssocID="{D9E6D298-BD2A-4499-8205-DF6FA93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75A31-3E1B-4178-B980-423B24DC993F}" type="pres">
      <dgm:prSet presAssocID="{F66C376D-D569-4057-A5D7-E95077DBA789}" presName="node" presStyleLbl="node1" presStyleIdx="0" presStyleCnt="5" custScaleX="186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A4E6-7D45-40C8-98D3-4939D67B190A}" type="pres">
      <dgm:prSet presAssocID="{B421EBD1-947A-4283-BE55-953588D35E8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A66F68-D9C4-48E8-9529-6A22AA07B58A}" type="pres">
      <dgm:prSet presAssocID="{B421EBD1-947A-4283-BE55-953588D35E8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E65575-12A2-46C2-A84B-0490D3EF3B2E}" type="pres">
      <dgm:prSet presAssocID="{0D94BADD-9E60-4749-80D7-ED2126531C11}" presName="node" presStyleLbl="node1" presStyleIdx="1" presStyleCnt="5" custScaleX="16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AD034-1D7A-4BD6-8652-477538A46534}" type="pres">
      <dgm:prSet presAssocID="{4BD1A087-6A1A-4DDC-ACD5-51E4419BB9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8508616-3B88-495A-BD51-DABF1CBC0BC9}" type="pres">
      <dgm:prSet presAssocID="{4BD1A087-6A1A-4DDC-ACD5-51E4419BB9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B12BDF-76BC-461E-A57C-E0FC547B2C10}" type="pres">
      <dgm:prSet presAssocID="{F0646717-92FA-4660-8A00-B00750937CA4}" presName="node" presStyleLbl="node1" presStyleIdx="2" presStyleCnt="5" custScaleX="14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32F3-BD0F-4169-AA8D-514B19212F73}" type="pres">
      <dgm:prSet presAssocID="{A05462A3-F6E8-4018-B808-ABFD952B616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5458DF-746F-4F65-B24B-4B1BFB5EAD31}" type="pres">
      <dgm:prSet presAssocID="{A05462A3-F6E8-4018-B808-ABFD952B61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8E54EA3-9AA1-478D-A721-D2B4D1AA1F75}" type="pres">
      <dgm:prSet presAssocID="{6B13BCD9-B111-49C3-9AF2-778EE468292E}" presName="node" presStyleLbl="node1" presStyleIdx="3" presStyleCnt="5" custScaleX="18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942A-B15B-4881-8CB9-2848BC90E1A5}" type="pres">
      <dgm:prSet presAssocID="{C3F97550-66D5-4059-B19B-FC43AC3EFB7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97B3AC3-9F7C-46B1-9557-D6BF83DC9B46}" type="pres">
      <dgm:prSet presAssocID="{C3F97550-66D5-4059-B19B-FC43AC3EFB7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F4882DC-0DD3-4601-BE37-8E449D5E1950}" type="pres">
      <dgm:prSet presAssocID="{B7A620D8-7F9B-45D1-80B2-150172A61A2F}" presName="node" presStyleLbl="node1" presStyleIdx="4" presStyleCnt="5" custScaleX="156172" custLinFactNeighborX="-1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9213D-9908-4164-B7B5-53C681F8CE66}" type="presOf" srcId="{C3F97550-66D5-4059-B19B-FC43AC3EFB74}" destId="{997B3AC3-9F7C-46B1-9557-D6BF83DC9B46}" srcOrd="1" destOrd="0" presId="urn:microsoft.com/office/officeart/2005/8/layout/process1"/>
    <dgm:cxn modelId="{00C2F592-C31F-4731-A640-B885D2411B31}" srcId="{D9E6D298-BD2A-4499-8205-DF6FA936A77D}" destId="{0D94BADD-9E60-4749-80D7-ED2126531C11}" srcOrd="1" destOrd="0" parTransId="{D77B1BC6-D0E9-426D-B0BD-BC485C492857}" sibTransId="{4BD1A087-6A1A-4DDC-ACD5-51E4419BB9AB}"/>
    <dgm:cxn modelId="{58314A10-4458-4889-9340-096D499DB100}" type="presOf" srcId="{A05462A3-F6E8-4018-B808-ABFD952B616F}" destId="{670C32F3-BD0F-4169-AA8D-514B19212F73}" srcOrd="0" destOrd="0" presId="urn:microsoft.com/office/officeart/2005/8/layout/process1"/>
    <dgm:cxn modelId="{3A60733A-4AE1-4241-81E3-9542B641ADC4}" type="presOf" srcId="{D9E6D298-BD2A-4499-8205-DF6FA936A77D}" destId="{E83E8A7D-AEAC-4E06-AB03-4DA7C581D12B}" srcOrd="0" destOrd="0" presId="urn:microsoft.com/office/officeart/2005/8/layout/process1"/>
    <dgm:cxn modelId="{C825888C-E1ED-445D-AF55-49E833317CDE}" srcId="{D9E6D298-BD2A-4499-8205-DF6FA936A77D}" destId="{F0646717-92FA-4660-8A00-B00750937CA4}" srcOrd="2" destOrd="0" parTransId="{0AD49ACB-5F19-4741-AF2D-F03345E6F5B0}" sibTransId="{A05462A3-F6E8-4018-B808-ABFD952B616F}"/>
    <dgm:cxn modelId="{2DD1EC85-E8D9-45BC-9473-460CE0500976}" type="presOf" srcId="{C3F97550-66D5-4059-B19B-FC43AC3EFB74}" destId="{51BE942A-B15B-4881-8CB9-2848BC90E1A5}" srcOrd="0" destOrd="0" presId="urn:microsoft.com/office/officeart/2005/8/layout/process1"/>
    <dgm:cxn modelId="{137D5962-6DAB-4BE5-AD1C-ECEB099E7826}" type="presOf" srcId="{4BD1A087-6A1A-4DDC-ACD5-51E4419BB9AB}" destId="{559AD034-1D7A-4BD6-8652-477538A46534}" srcOrd="0" destOrd="0" presId="urn:microsoft.com/office/officeart/2005/8/layout/process1"/>
    <dgm:cxn modelId="{2B0C26D4-D9D4-4656-89F3-88DF70DE3166}" type="presOf" srcId="{A05462A3-F6E8-4018-B808-ABFD952B616F}" destId="{2A5458DF-746F-4F65-B24B-4B1BFB5EAD31}" srcOrd="1" destOrd="0" presId="urn:microsoft.com/office/officeart/2005/8/layout/process1"/>
    <dgm:cxn modelId="{B33F3F49-B1F1-46D1-99DD-541532AEBF84}" type="presOf" srcId="{B421EBD1-947A-4283-BE55-953588D35E87}" destId="{08A66F68-D9C4-48E8-9529-6A22AA07B58A}" srcOrd="1" destOrd="0" presId="urn:microsoft.com/office/officeart/2005/8/layout/process1"/>
    <dgm:cxn modelId="{61979308-AD64-4C93-A68A-8F4CCF45A765}" type="presOf" srcId="{6B13BCD9-B111-49C3-9AF2-778EE468292E}" destId="{28E54EA3-9AA1-478D-A721-D2B4D1AA1F75}" srcOrd="0" destOrd="0" presId="urn:microsoft.com/office/officeart/2005/8/layout/process1"/>
    <dgm:cxn modelId="{0ED52B33-A3B6-4904-BABA-31FA3E36E3D8}" type="presOf" srcId="{B421EBD1-947A-4283-BE55-953588D35E87}" destId="{90B8A4E6-7D45-40C8-98D3-4939D67B190A}" srcOrd="0" destOrd="0" presId="urn:microsoft.com/office/officeart/2005/8/layout/process1"/>
    <dgm:cxn modelId="{5CA4B626-C7E1-4F93-BAB2-26BA6C0A62B8}" srcId="{D9E6D298-BD2A-4499-8205-DF6FA936A77D}" destId="{B7A620D8-7F9B-45D1-80B2-150172A61A2F}" srcOrd="4" destOrd="0" parTransId="{60D842E8-A7E2-44A0-A16C-F0A6955CDD6D}" sibTransId="{94C67997-71B1-45F8-8915-12BEE7731C86}"/>
    <dgm:cxn modelId="{D96B0A15-2EF1-416A-B311-7DC85E62F002}" type="presOf" srcId="{0D94BADD-9E60-4749-80D7-ED2126531C11}" destId="{41E65575-12A2-46C2-A84B-0490D3EF3B2E}" srcOrd="0" destOrd="0" presId="urn:microsoft.com/office/officeart/2005/8/layout/process1"/>
    <dgm:cxn modelId="{4ABD7913-19F3-4F61-BDA3-19C4732B1BA0}" type="presOf" srcId="{F0646717-92FA-4660-8A00-B00750937CA4}" destId="{5CB12BDF-76BC-461E-A57C-E0FC547B2C10}" srcOrd="0" destOrd="0" presId="urn:microsoft.com/office/officeart/2005/8/layout/process1"/>
    <dgm:cxn modelId="{A51AF089-7E3F-4CF2-A4C8-DF97C54D5B95}" srcId="{D9E6D298-BD2A-4499-8205-DF6FA936A77D}" destId="{6B13BCD9-B111-49C3-9AF2-778EE468292E}" srcOrd="3" destOrd="0" parTransId="{203A73AF-E72B-4837-A55A-DE71444F53CE}" sibTransId="{C3F97550-66D5-4059-B19B-FC43AC3EFB74}"/>
    <dgm:cxn modelId="{F808A44E-C41E-4E2F-A612-FCE19CADB976}" type="presOf" srcId="{4BD1A087-6A1A-4DDC-ACD5-51E4419BB9AB}" destId="{88508616-3B88-495A-BD51-DABF1CBC0BC9}" srcOrd="1" destOrd="0" presId="urn:microsoft.com/office/officeart/2005/8/layout/process1"/>
    <dgm:cxn modelId="{C5A6496C-CE54-41F0-8EFC-2827B3834C0F}" type="presOf" srcId="{B7A620D8-7F9B-45D1-80B2-150172A61A2F}" destId="{6F4882DC-0DD3-4601-BE37-8E449D5E1950}" srcOrd="0" destOrd="0" presId="urn:microsoft.com/office/officeart/2005/8/layout/process1"/>
    <dgm:cxn modelId="{013DA7DF-BC49-4E19-92E1-69C84BECBCFE}" srcId="{D9E6D298-BD2A-4499-8205-DF6FA936A77D}" destId="{F66C376D-D569-4057-A5D7-E95077DBA789}" srcOrd="0" destOrd="0" parTransId="{E56BC04D-2F1C-4251-ADB0-97BCAE53597E}" sibTransId="{B421EBD1-947A-4283-BE55-953588D35E87}"/>
    <dgm:cxn modelId="{167997D0-C438-4E3E-AA50-857350B6865E}" type="presOf" srcId="{F66C376D-D569-4057-A5D7-E95077DBA789}" destId="{7E775A31-3E1B-4178-B980-423B24DC993F}" srcOrd="0" destOrd="0" presId="urn:microsoft.com/office/officeart/2005/8/layout/process1"/>
    <dgm:cxn modelId="{081682CB-2CFE-4604-A6C6-11727AC64C8F}" type="presParOf" srcId="{E83E8A7D-AEAC-4E06-AB03-4DA7C581D12B}" destId="{7E775A31-3E1B-4178-B980-423B24DC993F}" srcOrd="0" destOrd="0" presId="urn:microsoft.com/office/officeart/2005/8/layout/process1"/>
    <dgm:cxn modelId="{DECBF9E8-0945-4674-8C12-150118E5A052}" type="presParOf" srcId="{E83E8A7D-AEAC-4E06-AB03-4DA7C581D12B}" destId="{90B8A4E6-7D45-40C8-98D3-4939D67B190A}" srcOrd="1" destOrd="0" presId="urn:microsoft.com/office/officeart/2005/8/layout/process1"/>
    <dgm:cxn modelId="{73E2FF1E-739B-41F0-9FD1-E017728B2256}" type="presParOf" srcId="{90B8A4E6-7D45-40C8-98D3-4939D67B190A}" destId="{08A66F68-D9C4-48E8-9529-6A22AA07B58A}" srcOrd="0" destOrd="0" presId="urn:microsoft.com/office/officeart/2005/8/layout/process1"/>
    <dgm:cxn modelId="{254CDF81-01F4-4ACA-A695-D175E3A37969}" type="presParOf" srcId="{E83E8A7D-AEAC-4E06-AB03-4DA7C581D12B}" destId="{41E65575-12A2-46C2-A84B-0490D3EF3B2E}" srcOrd="2" destOrd="0" presId="urn:microsoft.com/office/officeart/2005/8/layout/process1"/>
    <dgm:cxn modelId="{55667C99-11C7-4E1B-9BE0-BD8237324724}" type="presParOf" srcId="{E83E8A7D-AEAC-4E06-AB03-4DA7C581D12B}" destId="{559AD034-1D7A-4BD6-8652-477538A46534}" srcOrd="3" destOrd="0" presId="urn:microsoft.com/office/officeart/2005/8/layout/process1"/>
    <dgm:cxn modelId="{440656FD-5BF5-49DC-B3D1-559A5269BFB8}" type="presParOf" srcId="{559AD034-1D7A-4BD6-8652-477538A46534}" destId="{88508616-3B88-495A-BD51-DABF1CBC0BC9}" srcOrd="0" destOrd="0" presId="urn:microsoft.com/office/officeart/2005/8/layout/process1"/>
    <dgm:cxn modelId="{D114CB93-34C6-46D8-8DCB-B33D120BD71D}" type="presParOf" srcId="{E83E8A7D-AEAC-4E06-AB03-4DA7C581D12B}" destId="{5CB12BDF-76BC-461E-A57C-E0FC547B2C10}" srcOrd="4" destOrd="0" presId="urn:microsoft.com/office/officeart/2005/8/layout/process1"/>
    <dgm:cxn modelId="{04F76F70-4EEC-413B-B97B-D4ECF3466921}" type="presParOf" srcId="{E83E8A7D-AEAC-4E06-AB03-4DA7C581D12B}" destId="{670C32F3-BD0F-4169-AA8D-514B19212F73}" srcOrd="5" destOrd="0" presId="urn:microsoft.com/office/officeart/2005/8/layout/process1"/>
    <dgm:cxn modelId="{B49D50FB-9E72-4D04-9B7F-59AE6FF71815}" type="presParOf" srcId="{670C32F3-BD0F-4169-AA8D-514B19212F73}" destId="{2A5458DF-746F-4F65-B24B-4B1BFB5EAD31}" srcOrd="0" destOrd="0" presId="urn:microsoft.com/office/officeart/2005/8/layout/process1"/>
    <dgm:cxn modelId="{E3F1A5B3-F9AA-45EA-BE3A-7ED026125E31}" type="presParOf" srcId="{E83E8A7D-AEAC-4E06-AB03-4DA7C581D12B}" destId="{28E54EA3-9AA1-478D-A721-D2B4D1AA1F75}" srcOrd="6" destOrd="0" presId="urn:microsoft.com/office/officeart/2005/8/layout/process1"/>
    <dgm:cxn modelId="{EDA967C2-5F85-4CE7-95C6-175374142F2D}" type="presParOf" srcId="{E83E8A7D-AEAC-4E06-AB03-4DA7C581D12B}" destId="{51BE942A-B15B-4881-8CB9-2848BC90E1A5}" srcOrd="7" destOrd="0" presId="urn:microsoft.com/office/officeart/2005/8/layout/process1"/>
    <dgm:cxn modelId="{7027985F-B829-4115-8541-CAA3DD9223B5}" type="presParOf" srcId="{51BE942A-B15B-4881-8CB9-2848BC90E1A5}" destId="{997B3AC3-9F7C-46B1-9557-D6BF83DC9B46}" srcOrd="0" destOrd="0" presId="urn:microsoft.com/office/officeart/2005/8/layout/process1"/>
    <dgm:cxn modelId="{99FD59E0-16A8-4F35-B52A-B2C8D314CF51}" type="presParOf" srcId="{E83E8A7D-AEAC-4E06-AB03-4DA7C581D12B}" destId="{6F4882DC-0DD3-4601-BE37-8E449D5E19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E9CA7-263A-41B1-A364-6F209FEEB45C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D059BE-8456-496C-A52B-56685767CF44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Учебники</a:t>
          </a:r>
          <a:endParaRPr lang="ru-RU" sz="1400" dirty="0">
            <a:solidFill>
              <a:schemeClr val="tx1"/>
            </a:solidFill>
          </a:endParaRPr>
        </a:p>
      </dgm:t>
    </dgm:pt>
    <dgm:pt modelId="{30287030-1F6C-45ED-9203-D98C696A7139}" type="parTrans" cxnId="{89B091CB-1675-4065-B76F-214ED8D76B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D50C9E2-A584-485C-A852-E18FA33740B5}" type="sibTrans" cxnId="{89B091CB-1675-4065-B76F-214ED8D76B6D}">
      <dgm:prSet custT="1"/>
      <dgm:spPr/>
    </dgm:pt>
    <dgm:pt modelId="{8E5C20E0-2C78-4BE8-A502-7EB67B1868C4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Тетради</a:t>
          </a:r>
          <a:endParaRPr lang="ru-RU" sz="1400" dirty="0">
            <a:solidFill>
              <a:schemeClr val="tx1"/>
            </a:solidFill>
          </a:endParaRPr>
        </a:p>
      </dgm:t>
    </dgm:pt>
    <dgm:pt modelId="{EE08F521-B6F0-4DCA-BE07-25CFC679A6E0}" type="parTrans" cxnId="{DF5ACD44-87C2-4A6F-B162-C6FE3B12B0C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3B5E42F-7FF2-4086-AC96-45A1BE475BB4}" type="sibTrans" cxnId="{DF5ACD44-87C2-4A6F-B162-C6FE3B12B0CF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05D4C6-3110-474C-BE71-FA8D89D13A6C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Энциклопедии</a:t>
          </a:r>
          <a:endParaRPr lang="ru-RU" sz="1400" dirty="0">
            <a:solidFill>
              <a:schemeClr val="tx1"/>
            </a:solidFill>
          </a:endParaRPr>
        </a:p>
      </dgm:t>
    </dgm:pt>
    <dgm:pt modelId="{D0B7929C-EAC8-4119-8130-7B55D453C94D}" type="parTrans" cxnId="{2463B02D-BCF0-4CF8-8DCF-00C4FBE254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700147E-AC31-4A78-B9DB-074A7AD6B949}" type="sibTrans" cxnId="{2463B02D-BCF0-4CF8-8DCF-00C4FBE2542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EADF002-DB94-4240-A21E-3E7427EA9B08}" type="pres">
      <dgm:prSet presAssocID="{67BE9CA7-263A-41B1-A364-6F209FEEB45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9FFF3-F2B1-4214-ACBB-B00B40F7558B}" type="pres">
      <dgm:prSet presAssocID="{F5D059BE-8456-496C-A52B-56685767CF4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31256-7049-4507-A12A-5879E412648C}" type="pres">
      <dgm:prSet presAssocID="{F5D059BE-8456-496C-A52B-56685767CF44}" presName="gear1srcNode" presStyleLbl="node1" presStyleIdx="0" presStyleCnt="3"/>
      <dgm:spPr/>
      <dgm:t>
        <a:bodyPr/>
        <a:lstStyle/>
        <a:p>
          <a:endParaRPr lang="ru-RU"/>
        </a:p>
      </dgm:t>
    </dgm:pt>
    <dgm:pt modelId="{CD809AFE-6F17-43F3-924B-344F85AEB395}" type="pres">
      <dgm:prSet presAssocID="{F5D059BE-8456-496C-A52B-56685767CF44}" presName="gear1dstNode" presStyleLbl="node1" presStyleIdx="0" presStyleCnt="3"/>
      <dgm:spPr/>
      <dgm:t>
        <a:bodyPr/>
        <a:lstStyle/>
        <a:p>
          <a:endParaRPr lang="ru-RU"/>
        </a:p>
      </dgm:t>
    </dgm:pt>
    <dgm:pt modelId="{C6D6AF41-D6D0-4560-A4C7-5AA3A290226A}" type="pres">
      <dgm:prSet presAssocID="{8E5C20E0-2C78-4BE8-A502-7EB67B1868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A2E2-0882-470E-86A3-0BF6DF490071}" type="pres">
      <dgm:prSet presAssocID="{8E5C20E0-2C78-4BE8-A502-7EB67B1868C4}" presName="gear2srcNode" presStyleLbl="node1" presStyleIdx="1" presStyleCnt="3"/>
      <dgm:spPr/>
      <dgm:t>
        <a:bodyPr/>
        <a:lstStyle/>
        <a:p>
          <a:endParaRPr lang="ru-RU"/>
        </a:p>
      </dgm:t>
    </dgm:pt>
    <dgm:pt modelId="{3CFAB7A5-4D67-43D6-B1D9-6FDBD2931396}" type="pres">
      <dgm:prSet presAssocID="{8E5C20E0-2C78-4BE8-A502-7EB67B1868C4}" presName="gear2dstNode" presStyleLbl="node1" presStyleIdx="1" presStyleCnt="3"/>
      <dgm:spPr/>
      <dgm:t>
        <a:bodyPr/>
        <a:lstStyle/>
        <a:p>
          <a:endParaRPr lang="ru-RU"/>
        </a:p>
      </dgm:t>
    </dgm:pt>
    <dgm:pt modelId="{B52C57FA-2F45-4BAD-AE69-7801EC7E3F32}" type="pres">
      <dgm:prSet presAssocID="{5805D4C6-3110-474C-BE71-FA8D89D13A6C}" presName="gear3" presStyleLbl="node1" presStyleIdx="2" presStyleCnt="3"/>
      <dgm:spPr/>
      <dgm:t>
        <a:bodyPr/>
        <a:lstStyle/>
        <a:p>
          <a:endParaRPr lang="ru-RU"/>
        </a:p>
      </dgm:t>
    </dgm:pt>
    <dgm:pt modelId="{4BC290D9-DBF7-4249-83A5-F7E0A8756E12}" type="pres">
      <dgm:prSet presAssocID="{5805D4C6-3110-474C-BE71-FA8D89D13A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1F06-E06E-435E-8BB3-86BAE27913BF}" type="pres">
      <dgm:prSet presAssocID="{5805D4C6-3110-474C-BE71-FA8D89D13A6C}" presName="gear3srcNode" presStyleLbl="node1" presStyleIdx="2" presStyleCnt="3"/>
      <dgm:spPr/>
      <dgm:t>
        <a:bodyPr/>
        <a:lstStyle/>
        <a:p>
          <a:endParaRPr lang="ru-RU"/>
        </a:p>
      </dgm:t>
    </dgm:pt>
    <dgm:pt modelId="{8466CE3A-53CC-4787-BC6D-7C7424C0D46D}" type="pres">
      <dgm:prSet presAssocID="{5805D4C6-3110-474C-BE71-FA8D89D13A6C}" presName="gear3dstNode" presStyleLbl="node1" presStyleIdx="2" presStyleCnt="3"/>
      <dgm:spPr/>
      <dgm:t>
        <a:bodyPr/>
        <a:lstStyle/>
        <a:p>
          <a:endParaRPr lang="ru-RU"/>
        </a:p>
      </dgm:t>
    </dgm:pt>
    <dgm:pt modelId="{DC0B68E8-47F1-4106-8CFA-8ABDA14A10E5}" type="pres">
      <dgm:prSet presAssocID="{BD50C9E2-A584-485C-A852-E18FA33740B5}" presName="connector1" presStyleLbl="sibTrans2D1" presStyleIdx="0" presStyleCnt="3"/>
      <dgm:spPr/>
    </dgm:pt>
    <dgm:pt modelId="{29D4DEA1-D339-4A0E-81F7-FEB39D2725F3}" type="pres">
      <dgm:prSet presAssocID="{03B5E42F-7FF2-4086-AC96-45A1BE475BB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013719C-7972-4403-B46F-E4FBBF2C7105}" type="pres">
      <dgm:prSet presAssocID="{1700147E-AC31-4A78-B9DB-074A7AD6B94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899C83A-3596-4DDC-96E7-EDA82A769B84}" type="presOf" srcId="{5805D4C6-3110-474C-BE71-FA8D89D13A6C}" destId="{8466CE3A-53CC-4787-BC6D-7C7424C0D46D}" srcOrd="3" destOrd="0" presId="urn:microsoft.com/office/officeart/2005/8/layout/gear1"/>
    <dgm:cxn modelId="{1DE1B24F-A2D6-4C63-BB14-A3BBC81084A0}" type="presOf" srcId="{5805D4C6-3110-474C-BE71-FA8D89D13A6C}" destId="{B52C57FA-2F45-4BAD-AE69-7801EC7E3F32}" srcOrd="0" destOrd="0" presId="urn:microsoft.com/office/officeart/2005/8/layout/gear1"/>
    <dgm:cxn modelId="{5978E4E2-284B-41FD-8EED-C65CE23BAD8B}" type="presOf" srcId="{03B5E42F-7FF2-4086-AC96-45A1BE475BB4}" destId="{29D4DEA1-D339-4A0E-81F7-FEB39D2725F3}" srcOrd="0" destOrd="0" presId="urn:microsoft.com/office/officeart/2005/8/layout/gear1"/>
    <dgm:cxn modelId="{2463B02D-BCF0-4CF8-8DCF-00C4FBE2542A}" srcId="{67BE9CA7-263A-41B1-A364-6F209FEEB45C}" destId="{5805D4C6-3110-474C-BE71-FA8D89D13A6C}" srcOrd="2" destOrd="0" parTransId="{D0B7929C-EAC8-4119-8130-7B55D453C94D}" sibTransId="{1700147E-AC31-4A78-B9DB-074A7AD6B949}"/>
    <dgm:cxn modelId="{5166BFD3-3D2D-4448-AD93-CC5B95D14BFB}" type="presOf" srcId="{67BE9CA7-263A-41B1-A364-6F209FEEB45C}" destId="{9EADF002-DB94-4240-A21E-3E7427EA9B08}" srcOrd="0" destOrd="0" presId="urn:microsoft.com/office/officeart/2005/8/layout/gear1"/>
    <dgm:cxn modelId="{1B44F293-8AE5-4C2C-9DE8-AB668DB5F04E}" type="presOf" srcId="{F5D059BE-8456-496C-A52B-56685767CF44}" destId="{EB631256-7049-4507-A12A-5879E412648C}" srcOrd="1" destOrd="0" presId="urn:microsoft.com/office/officeart/2005/8/layout/gear1"/>
    <dgm:cxn modelId="{DED655D3-5C60-4E68-8B89-CB28AA424E48}" type="presOf" srcId="{F5D059BE-8456-496C-A52B-56685767CF44}" destId="{CD809AFE-6F17-43F3-924B-344F85AEB395}" srcOrd="2" destOrd="0" presId="urn:microsoft.com/office/officeart/2005/8/layout/gear1"/>
    <dgm:cxn modelId="{B3E0CC71-BE29-4093-BD64-759B8D46DFF0}" type="presOf" srcId="{F5D059BE-8456-496C-A52B-56685767CF44}" destId="{8099FFF3-F2B1-4214-ACBB-B00B40F7558B}" srcOrd="0" destOrd="0" presId="urn:microsoft.com/office/officeart/2005/8/layout/gear1"/>
    <dgm:cxn modelId="{7D3F8B6D-0C34-4A71-8E8E-352370008617}" type="presOf" srcId="{5805D4C6-3110-474C-BE71-FA8D89D13A6C}" destId="{2E401F06-E06E-435E-8BB3-86BAE27913BF}" srcOrd="2" destOrd="0" presId="urn:microsoft.com/office/officeart/2005/8/layout/gear1"/>
    <dgm:cxn modelId="{0A502D0A-FDB1-475A-B3F3-72A6EF3DC2F8}" type="presOf" srcId="{8E5C20E0-2C78-4BE8-A502-7EB67B1868C4}" destId="{3CFAB7A5-4D67-43D6-B1D9-6FDBD2931396}" srcOrd="2" destOrd="0" presId="urn:microsoft.com/office/officeart/2005/8/layout/gear1"/>
    <dgm:cxn modelId="{7CF3D280-C82E-45A9-B4ED-EC92F113761F}" type="presOf" srcId="{8E5C20E0-2C78-4BE8-A502-7EB67B1868C4}" destId="{6A4CA2E2-0882-470E-86A3-0BF6DF490071}" srcOrd="1" destOrd="0" presId="urn:microsoft.com/office/officeart/2005/8/layout/gear1"/>
    <dgm:cxn modelId="{79006FC1-8B18-47FE-951A-6E82BC8C1900}" type="presOf" srcId="{1700147E-AC31-4A78-B9DB-074A7AD6B949}" destId="{0013719C-7972-4403-B46F-E4FBBF2C7105}" srcOrd="0" destOrd="0" presId="urn:microsoft.com/office/officeart/2005/8/layout/gear1"/>
    <dgm:cxn modelId="{5E5CC554-7242-40E1-AE66-DC0FDF836325}" type="presOf" srcId="{8E5C20E0-2C78-4BE8-A502-7EB67B1868C4}" destId="{C6D6AF41-D6D0-4560-A4C7-5AA3A290226A}" srcOrd="0" destOrd="0" presId="urn:microsoft.com/office/officeart/2005/8/layout/gear1"/>
    <dgm:cxn modelId="{89B091CB-1675-4065-B76F-214ED8D76B6D}" srcId="{67BE9CA7-263A-41B1-A364-6F209FEEB45C}" destId="{F5D059BE-8456-496C-A52B-56685767CF44}" srcOrd="0" destOrd="0" parTransId="{30287030-1F6C-45ED-9203-D98C696A7139}" sibTransId="{BD50C9E2-A584-485C-A852-E18FA33740B5}"/>
    <dgm:cxn modelId="{8E827C2B-BD7E-4E0A-946B-2F489422D4E4}" type="presOf" srcId="{BD50C9E2-A584-485C-A852-E18FA33740B5}" destId="{DC0B68E8-47F1-4106-8CFA-8ABDA14A10E5}" srcOrd="0" destOrd="0" presId="urn:microsoft.com/office/officeart/2005/8/layout/gear1"/>
    <dgm:cxn modelId="{DF5ACD44-87C2-4A6F-B162-C6FE3B12B0CF}" srcId="{67BE9CA7-263A-41B1-A364-6F209FEEB45C}" destId="{8E5C20E0-2C78-4BE8-A502-7EB67B1868C4}" srcOrd="1" destOrd="0" parTransId="{EE08F521-B6F0-4DCA-BE07-25CFC679A6E0}" sibTransId="{03B5E42F-7FF2-4086-AC96-45A1BE475BB4}"/>
    <dgm:cxn modelId="{04FA4EDA-00EF-4CD4-B23B-7D328A9509EA}" type="presOf" srcId="{5805D4C6-3110-474C-BE71-FA8D89D13A6C}" destId="{4BC290D9-DBF7-4249-83A5-F7E0A8756E12}" srcOrd="1" destOrd="0" presId="urn:microsoft.com/office/officeart/2005/8/layout/gear1"/>
    <dgm:cxn modelId="{9EEB9CF0-0BAA-4AAC-A733-DBFB237C16A2}" type="presParOf" srcId="{9EADF002-DB94-4240-A21E-3E7427EA9B08}" destId="{8099FFF3-F2B1-4214-ACBB-B00B40F7558B}" srcOrd="0" destOrd="0" presId="urn:microsoft.com/office/officeart/2005/8/layout/gear1"/>
    <dgm:cxn modelId="{B0470568-AE71-4D01-AE05-E3DA29507D55}" type="presParOf" srcId="{9EADF002-DB94-4240-A21E-3E7427EA9B08}" destId="{EB631256-7049-4507-A12A-5879E412648C}" srcOrd="1" destOrd="0" presId="urn:microsoft.com/office/officeart/2005/8/layout/gear1"/>
    <dgm:cxn modelId="{D14AB174-91C3-478D-A722-D901B9072A1D}" type="presParOf" srcId="{9EADF002-DB94-4240-A21E-3E7427EA9B08}" destId="{CD809AFE-6F17-43F3-924B-344F85AEB395}" srcOrd="2" destOrd="0" presId="urn:microsoft.com/office/officeart/2005/8/layout/gear1"/>
    <dgm:cxn modelId="{9A12F631-2496-4050-850E-736169A2F5E6}" type="presParOf" srcId="{9EADF002-DB94-4240-A21E-3E7427EA9B08}" destId="{C6D6AF41-D6D0-4560-A4C7-5AA3A290226A}" srcOrd="3" destOrd="0" presId="urn:microsoft.com/office/officeart/2005/8/layout/gear1"/>
    <dgm:cxn modelId="{222FBBBD-6728-4FD6-B6B0-05061DC0E88D}" type="presParOf" srcId="{9EADF002-DB94-4240-A21E-3E7427EA9B08}" destId="{6A4CA2E2-0882-470E-86A3-0BF6DF490071}" srcOrd="4" destOrd="0" presId="urn:microsoft.com/office/officeart/2005/8/layout/gear1"/>
    <dgm:cxn modelId="{BB2B0399-2FFD-4CB0-8C18-6F9C59D0716A}" type="presParOf" srcId="{9EADF002-DB94-4240-A21E-3E7427EA9B08}" destId="{3CFAB7A5-4D67-43D6-B1D9-6FDBD2931396}" srcOrd="5" destOrd="0" presId="urn:microsoft.com/office/officeart/2005/8/layout/gear1"/>
    <dgm:cxn modelId="{B2847E93-90C7-420A-B5EC-467CDD172794}" type="presParOf" srcId="{9EADF002-DB94-4240-A21E-3E7427EA9B08}" destId="{B52C57FA-2F45-4BAD-AE69-7801EC7E3F32}" srcOrd="6" destOrd="0" presId="urn:microsoft.com/office/officeart/2005/8/layout/gear1"/>
    <dgm:cxn modelId="{E3ED4E5F-824D-4D2C-B7C4-D3AA3CFF9572}" type="presParOf" srcId="{9EADF002-DB94-4240-A21E-3E7427EA9B08}" destId="{4BC290D9-DBF7-4249-83A5-F7E0A8756E12}" srcOrd="7" destOrd="0" presId="urn:microsoft.com/office/officeart/2005/8/layout/gear1"/>
    <dgm:cxn modelId="{C33D76A0-0625-418B-80DA-1616FC095D52}" type="presParOf" srcId="{9EADF002-DB94-4240-A21E-3E7427EA9B08}" destId="{2E401F06-E06E-435E-8BB3-86BAE27913BF}" srcOrd="8" destOrd="0" presId="urn:microsoft.com/office/officeart/2005/8/layout/gear1"/>
    <dgm:cxn modelId="{8B840E05-D6EF-43FB-8A04-C94059B4631E}" type="presParOf" srcId="{9EADF002-DB94-4240-A21E-3E7427EA9B08}" destId="{8466CE3A-53CC-4787-BC6D-7C7424C0D46D}" srcOrd="9" destOrd="0" presId="urn:microsoft.com/office/officeart/2005/8/layout/gear1"/>
    <dgm:cxn modelId="{6B976DAE-3437-460D-9E0A-529262E81D72}" type="presParOf" srcId="{9EADF002-DB94-4240-A21E-3E7427EA9B08}" destId="{DC0B68E8-47F1-4106-8CFA-8ABDA14A10E5}" srcOrd="10" destOrd="0" presId="urn:microsoft.com/office/officeart/2005/8/layout/gear1"/>
    <dgm:cxn modelId="{71B2A113-A689-4398-ACF2-8612CB4EDE79}" type="presParOf" srcId="{9EADF002-DB94-4240-A21E-3E7427EA9B08}" destId="{29D4DEA1-D339-4A0E-81F7-FEB39D2725F3}" srcOrd="11" destOrd="0" presId="urn:microsoft.com/office/officeart/2005/8/layout/gear1"/>
    <dgm:cxn modelId="{54427099-18F5-4400-BC4F-B86BB826C95C}" type="presParOf" srcId="{9EADF002-DB94-4240-A21E-3E7427EA9B08}" destId="{0013719C-7972-4403-B46F-E4FBBF2C71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6D298-BD2A-4499-8205-DF6FA936A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C376D-D569-4057-A5D7-E95077DBA789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заочное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BC04D-2F1C-4251-ADB0-97BCAE53597E}" type="parTrans" cxnId="{013DA7DF-BC49-4E19-92E1-69C84BECBC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1EBD1-947A-4283-BE55-953588D35E87}" type="sibTrans" cxnId="{013DA7DF-BC49-4E19-92E1-69C84BECBC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BADD-9E60-4749-80D7-ED2126531C11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B1BC6-D0E9-426D-B0BD-BC485C492857}" type="parTrans" cxnId="{00C2F592-C31F-4731-A640-B885D2411B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A087-6A1A-4DDC-ACD5-51E4419BB9AB}" type="sibTrans" cxnId="{00C2F592-C31F-4731-A640-B885D2411B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46717-92FA-4660-8A00-B00750937CA4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9ACB-5F19-4741-AF2D-F03345E6F5B0}" type="parTrans" cxnId="{C825888C-E1ED-445D-AF55-49E833317C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462A3-F6E8-4018-B808-ABFD952B616F}" type="sibTrans" cxnId="{C825888C-E1ED-445D-AF55-49E833317CD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3BCD9-B111-49C3-9AF2-778EE468292E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73AF-E72B-4837-A55A-DE71444F53CE}" type="parTrans" cxnId="{A51AF089-7E3F-4CF2-A4C8-DF97C54D5B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7550-66D5-4059-B19B-FC43AC3EFB74}" type="sibTrans" cxnId="{A51AF089-7E3F-4CF2-A4C8-DF97C54D5B9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620D8-7F9B-45D1-80B2-150172A61A2F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обучения;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842E8-A7E2-44A0-A16C-F0A6955CDD6D}" type="par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7997-71B1-45F8-8915-12BEE7731C86}" type="sib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E8A7D-AEAC-4E06-AB03-4DA7C581D12B}" type="pres">
      <dgm:prSet presAssocID="{D9E6D298-BD2A-4499-8205-DF6FA93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75A31-3E1B-4178-B980-423B24DC993F}" type="pres">
      <dgm:prSet presAssocID="{F66C376D-D569-4057-A5D7-E95077DBA789}" presName="node" presStyleLbl="node1" presStyleIdx="0" presStyleCnt="5" custScaleX="186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A4E6-7D45-40C8-98D3-4939D67B190A}" type="pres">
      <dgm:prSet presAssocID="{B421EBD1-947A-4283-BE55-953588D35E8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A66F68-D9C4-48E8-9529-6A22AA07B58A}" type="pres">
      <dgm:prSet presAssocID="{B421EBD1-947A-4283-BE55-953588D35E8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E65575-12A2-46C2-A84B-0490D3EF3B2E}" type="pres">
      <dgm:prSet presAssocID="{0D94BADD-9E60-4749-80D7-ED2126531C11}" presName="node" presStyleLbl="node1" presStyleIdx="1" presStyleCnt="5" custScaleX="16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AD034-1D7A-4BD6-8652-477538A46534}" type="pres">
      <dgm:prSet presAssocID="{4BD1A087-6A1A-4DDC-ACD5-51E4419BB9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8508616-3B88-495A-BD51-DABF1CBC0BC9}" type="pres">
      <dgm:prSet presAssocID="{4BD1A087-6A1A-4DDC-ACD5-51E4419BB9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B12BDF-76BC-461E-A57C-E0FC547B2C10}" type="pres">
      <dgm:prSet presAssocID="{F0646717-92FA-4660-8A00-B00750937CA4}" presName="node" presStyleLbl="node1" presStyleIdx="2" presStyleCnt="5" custScaleX="14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32F3-BD0F-4169-AA8D-514B19212F73}" type="pres">
      <dgm:prSet presAssocID="{A05462A3-F6E8-4018-B808-ABFD952B616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5458DF-746F-4F65-B24B-4B1BFB5EAD31}" type="pres">
      <dgm:prSet presAssocID="{A05462A3-F6E8-4018-B808-ABFD952B61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8E54EA3-9AA1-478D-A721-D2B4D1AA1F75}" type="pres">
      <dgm:prSet presAssocID="{6B13BCD9-B111-49C3-9AF2-778EE468292E}" presName="node" presStyleLbl="node1" presStyleIdx="3" presStyleCnt="5" custScaleX="18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942A-B15B-4881-8CB9-2848BC90E1A5}" type="pres">
      <dgm:prSet presAssocID="{C3F97550-66D5-4059-B19B-FC43AC3EFB7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97B3AC3-9F7C-46B1-9557-D6BF83DC9B46}" type="pres">
      <dgm:prSet presAssocID="{C3F97550-66D5-4059-B19B-FC43AC3EFB7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F4882DC-0DD3-4601-BE37-8E449D5E1950}" type="pres">
      <dgm:prSet presAssocID="{B7A620D8-7F9B-45D1-80B2-150172A61A2F}" presName="node" presStyleLbl="node1" presStyleIdx="4" presStyleCnt="5" custScaleX="15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9213D-9908-4164-B7B5-53C681F8CE66}" type="presOf" srcId="{C3F97550-66D5-4059-B19B-FC43AC3EFB74}" destId="{997B3AC3-9F7C-46B1-9557-D6BF83DC9B46}" srcOrd="1" destOrd="0" presId="urn:microsoft.com/office/officeart/2005/8/layout/process1"/>
    <dgm:cxn modelId="{00C2F592-C31F-4731-A640-B885D2411B31}" srcId="{D9E6D298-BD2A-4499-8205-DF6FA936A77D}" destId="{0D94BADD-9E60-4749-80D7-ED2126531C11}" srcOrd="1" destOrd="0" parTransId="{D77B1BC6-D0E9-426D-B0BD-BC485C492857}" sibTransId="{4BD1A087-6A1A-4DDC-ACD5-51E4419BB9AB}"/>
    <dgm:cxn modelId="{58314A10-4458-4889-9340-096D499DB100}" type="presOf" srcId="{A05462A3-F6E8-4018-B808-ABFD952B616F}" destId="{670C32F3-BD0F-4169-AA8D-514B19212F73}" srcOrd="0" destOrd="0" presId="urn:microsoft.com/office/officeart/2005/8/layout/process1"/>
    <dgm:cxn modelId="{3A60733A-4AE1-4241-81E3-9542B641ADC4}" type="presOf" srcId="{D9E6D298-BD2A-4499-8205-DF6FA936A77D}" destId="{E83E8A7D-AEAC-4E06-AB03-4DA7C581D12B}" srcOrd="0" destOrd="0" presId="urn:microsoft.com/office/officeart/2005/8/layout/process1"/>
    <dgm:cxn modelId="{C825888C-E1ED-445D-AF55-49E833317CDE}" srcId="{D9E6D298-BD2A-4499-8205-DF6FA936A77D}" destId="{F0646717-92FA-4660-8A00-B00750937CA4}" srcOrd="2" destOrd="0" parTransId="{0AD49ACB-5F19-4741-AF2D-F03345E6F5B0}" sibTransId="{A05462A3-F6E8-4018-B808-ABFD952B616F}"/>
    <dgm:cxn modelId="{2DD1EC85-E8D9-45BC-9473-460CE0500976}" type="presOf" srcId="{C3F97550-66D5-4059-B19B-FC43AC3EFB74}" destId="{51BE942A-B15B-4881-8CB9-2848BC90E1A5}" srcOrd="0" destOrd="0" presId="urn:microsoft.com/office/officeart/2005/8/layout/process1"/>
    <dgm:cxn modelId="{137D5962-6DAB-4BE5-AD1C-ECEB099E7826}" type="presOf" srcId="{4BD1A087-6A1A-4DDC-ACD5-51E4419BB9AB}" destId="{559AD034-1D7A-4BD6-8652-477538A46534}" srcOrd="0" destOrd="0" presId="urn:microsoft.com/office/officeart/2005/8/layout/process1"/>
    <dgm:cxn modelId="{2B0C26D4-D9D4-4656-89F3-88DF70DE3166}" type="presOf" srcId="{A05462A3-F6E8-4018-B808-ABFD952B616F}" destId="{2A5458DF-746F-4F65-B24B-4B1BFB5EAD31}" srcOrd="1" destOrd="0" presId="urn:microsoft.com/office/officeart/2005/8/layout/process1"/>
    <dgm:cxn modelId="{B33F3F49-B1F1-46D1-99DD-541532AEBF84}" type="presOf" srcId="{B421EBD1-947A-4283-BE55-953588D35E87}" destId="{08A66F68-D9C4-48E8-9529-6A22AA07B58A}" srcOrd="1" destOrd="0" presId="urn:microsoft.com/office/officeart/2005/8/layout/process1"/>
    <dgm:cxn modelId="{61979308-AD64-4C93-A68A-8F4CCF45A765}" type="presOf" srcId="{6B13BCD9-B111-49C3-9AF2-778EE468292E}" destId="{28E54EA3-9AA1-478D-A721-D2B4D1AA1F75}" srcOrd="0" destOrd="0" presId="urn:microsoft.com/office/officeart/2005/8/layout/process1"/>
    <dgm:cxn modelId="{0ED52B33-A3B6-4904-BABA-31FA3E36E3D8}" type="presOf" srcId="{B421EBD1-947A-4283-BE55-953588D35E87}" destId="{90B8A4E6-7D45-40C8-98D3-4939D67B190A}" srcOrd="0" destOrd="0" presId="urn:microsoft.com/office/officeart/2005/8/layout/process1"/>
    <dgm:cxn modelId="{5CA4B626-C7E1-4F93-BAB2-26BA6C0A62B8}" srcId="{D9E6D298-BD2A-4499-8205-DF6FA936A77D}" destId="{B7A620D8-7F9B-45D1-80B2-150172A61A2F}" srcOrd="4" destOrd="0" parTransId="{60D842E8-A7E2-44A0-A16C-F0A6955CDD6D}" sibTransId="{94C67997-71B1-45F8-8915-12BEE7731C86}"/>
    <dgm:cxn modelId="{D96B0A15-2EF1-416A-B311-7DC85E62F002}" type="presOf" srcId="{0D94BADD-9E60-4749-80D7-ED2126531C11}" destId="{41E65575-12A2-46C2-A84B-0490D3EF3B2E}" srcOrd="0" destOrd="0" presId="urn:microsoft.com/office/officeart/2005/8/layout/process1"/>
    <dgm:cxn modelId="{4ABD7913-19F3-4F61-BDA3-19C4732B1BA0}" type="presOf" srcId="{F0646717-92FA-4660-8A00-B00750937CA4}" destId="{5CB12BDF-76BC-461E-A57C-E0FC547B2C10}" srcOrd="0" destOrd="0" presId="urn:microsoft.com/office/officeart/2005/8/layout/process1"/>
    <dgm:cxn modelId="{A51AF089-7E3F-4CF2-A4C8-DF97C54D5B95}" srcId="{D9E6D298-BD2A-4499-8205-DF6FA936A77D}" destId="{6B13BCD9-B111-49C3-9AF2-778EE468292E}" srcOrd="3" destOrd="0" parTransId="{203A73AF-E72B-4837-A55A-DE71444F53CE}" sibTransId="{C3F97550-66D5-4059-B19B-FC43AC3EFB74}"/>
    <dgm:cxn modelId="{F808A44E-C41E-4E2F-A612-FCE19CADB976}" type="presOf" srcId="{4BD1A087-6A1A-4DDC-ACD5-51E4419BB9AB}" destId="{88508616-3B88-495A-BD51-DABF1CBC0BC9}" srcOrd="1" destOrd="0" presId="urn:microsoft.com/office/officeart/2005/8/layout/process1"/>
    <dgm:cxn modelId="{C5A6496C-CE54-41F0-8EFC-2827B3834C0F}" type="presOf" srcId="{B7A620D8-7F9B-45D1-80B2-150172A61A2F}" destId="{6F4882DC-0DD3-4601-BE37-8E449D5E1950}" srcOrd="0" destOrd="0" presId="urn:microsoft.com/office/officeart/2005/8/layout/process1"/>
    <dgm:cxn modelId="{013DA7DF-BC49-4E19-92E1-69C84BECBCFE}" srcId="{D9E6D298-BD2A-4499-8205-DF6FA936A77D}" destId="{F66C376D-D569-4057-A5D7-E95077DBA789}" srcOrd="0" destOrd="0" parTransId="{E56BC04D-2F1C-4251-ADB0-97BCAE53597E}" sibTransId="{B421EBD1-947A-4283-BE55-953588D35E87}"/>
    <dgm:cxn modelId="{167997D0-C438-4E3E-AA50-857350B6865E}" type="presOf" srcId="{F66C376D-D569-4057-A5D7-E95077DBA789}" destId="{7E775A31-3E1B-4178-B980-423B24DC993F}" srcOrd="0" destOrd="0" presId="urn:microsoft.com/office/officeart/2005/8/layout/process1"/>
    <dgm:cxn modelId="{081682CB-2CFE-4604-A6C6-11727AC64C8F}" type="presParOf" srcId="{E83E8A7D-AEAC-4E06-AB03-4DA7C581D12B}" destId="{7E775A31-3E1B-4178-B980-423B24DC993F}" srcOrd="0" destOrd="0" presId="urn:microsoft.com/office/officeart/2005/8/layout/process1"/>
    <dgm:cxn modelId="{DECBF9E8-0945-4674-8C12-150118E5A052}" type="presParOf" srcId="{E83E8A7D-AEAC-4E06-AB03-4DA7C581D12B}" destId="{90B8A4E6-7D45-40C8-98D3-4939D67B190A}" srcOrd="1" destOrd="0" presId="urn:microsoft.com/office/officeart/2005/8/layout/process1"/>
    <dgm:cxn modelId="{73E2FF1E-739B-41F0-9FD1-E017728B2256}" type="presParOf" srcId="{90B8A4E6-7D45-40C8-98D3-4939D67B190A}" destId="{08A66F68-D9C4-48E8-9529-6A22AA07B58A}" srcOrd="0" destOrd="0" presId="urn:microsoft.com/office/officeart/2005/8/layout/process1"/>
    <dgm:cxn modelId="{254CDF81-01F4-4ACA-A695-D175E3A37969}" type="presParOf" srcId="{E83E8A7D-AEAC-4E06-AB03-4DA7C581D12B}" destId="{41E65575-12A2-46C2-A84B-0490D3EF3B2E}" srcOrd="2" destOrd="0" presId="urn:microsoft.com/office/officeart/2005/8/layout/process1"/>
    <dgm:cxn modelId="{55667C99-11C7-4E1B-9BE0-BD8237324724}" type="presParOf" srcId="{E83E8A7D-AEAC-4E06-AB03-4DA7C581D12B}" destId="{559AD034-1D7A-4BD6-8652-477538A46534}" srcOrd="3" destOrd="0" presId="urn:microsoft.com/office/officeart/2005/8/layout/process1"/>
    <dgm:cxn modelId="{440656FD-5BF5-49DC-B3D1-559A5269BFB8}" type="presParOf" srcId="{559AD034-1D7A-4BD6-8652-477538A46534}" destId="{88508616-3B88-495A-BD51-DABF1CBC0BC9}" srcOrd="0" destOrd="0" presId="urn:microsoft.com/office/officeart/2005/8/layout/process1"/>
    <dgm:cxn modelId="{D114CB93-34C6-46D8-8DCB-B33D120BD71D}" type="presParOf" srcId="{E83E8A7D-AEAC-4E06-AB03-4DA7C581D12B}" destId="{5CB12BDF-76BC-461E-A57C-E0FC547B2C10}" srcOrd="4" destOrd="0" presId="urn:microsoft.com/office/officeart/2005/8/layout/process1"/>
    <dgm:cxn modelId="{04F76F70-4EEC-413B-B97B-D4ECF3466921}" type="presParOf" srcId="{E83E8A7D-AEAC-4E06-AB03-4DA7C581D12B}" destId="{670C32F3-BD0F-4169-AA8D-514B19212F73}" srcOrd="5" destOrd="0" presId="urn:microsoft.com/office/officeart/2005/8/layout/process1"/>
    <dgm:cxn modelId="{B49D50FB-9E72-4D04-9B7F-59AE6FF71815}" type="presParOf" srcId="{670C32F3-BD0F-4169-AA8D-514B19212F73}" destId="{2A5458DF-746F-4F65-B24B-4B1BFB5EAD31}" srcOrd="0" destOrd="0" presId="urn:microsoft.com/office/officeart/2005/8/layout/process1"/>
    <dgm:cxn modelId="{E3F1A5B3-F9AA-45EA-BE3A-7ED026125E31}" type="presParOf" srcId="{E83E8A7D-AEAC-4E06-AB03-4DA7C581D12B}" destId="{28E54EA3-9AA1-478D-A721-D2B4D1AA1F75}" srcOrd="6" destOrd="0" presId="urn:microsoft.com/office/officeart/2005/8/layout/process1"/>
    <dgm:cxn modelId="{EDA967C2-5F85-4CE7-95C6-175374142F2D}" type="presParOf" srcId="{E83E8A7D-AEAC-4E06-AB03-4DA7C581D12B}" destId="{51BE942A-B15B-4881-8CB9-2848BC90E1A5}" srcOrd="7" destOrd="0" presId="urn:microsoft.com/office/officeart/2005/8/layout/process1"/>
    <dgm:cxn modelId="{7027985F-B829-4115-8541-CAA3DD9223B5}" type="presParOf" srcId="{51BE942A-B15B-4881-8CB9-2848BC90E1A5}" destId="{997B3AC3-9F7C-46B1-9557-D6BF83DC9B46}" srcOrd="0" destOrd="0" presId="urn:microsoft.com/office/officeart/2005/8/layout/process1"/>
    <dgm:cxn modelId="{99FD59E0-16A8-4F35-B52A-B2C8D314CF51}" type="presParOf" srcId="{E83E8A7D-AEAC-4E06-AB03-4DA7C581D12B}" destId="{6F4882DC-0DD3-4601-BE37-8E449D5E19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BE9CA7-263A-41B1-A364-6F209FEEB45C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D059BE-8456-496C-A52B-56685767CF44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Учебники</a:t>
          </a:r>
          <a:endParaRPr lang="ru-RU" sz="1400" dirty="0">
            <a:solidFill>
              <a:schemeClr val="tx1"/>
            </a:solidFill>
          </a:endParaRPr>
        </a:p>
      </dgm:t>
    </dgm:pt>
    <dgm:pt modelId="{30287030-1F6C-45ED-9203-D98C696A7139}" type="parTrans" cxnId="{89B091CB-1675-4065-B76F-214ED8D76B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D50C9E2-A584-485C-A852-E18FA33740B5}" type="sibTrans" cxnId="{89B091CB-1675-4065-B76F-214ED8D76B6D}">
      <dgm:prSet custT="1"/>
      <dgm:spPr/>
      <dgm:t>
        <a:bodyPr/>
        <a:lstStyle/>
        <a:p>
          <a:endParaRPr lang="ru-RU"/>
        </a:p>
      </dgm:t>
    </dgm:pt>
    <dgm:pt modelId="{8E5C20E0-2C78-4BE8-A502-7EB67B1868C4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Тетради</a:t>
          </a:r>
          <a:endParaRPr lang="ru-RU" sz="1400" dirty="0">
            <a:solidFill>
              <a:schemeClr val="tx1"/>
            </a:solidFill>
          </a:endParaRPr>
        </a:p>
      </dgm:t>
    </dgm:pt>
    <dgm:pt modelId="{EE08F521-B6F0-4DCA-BE07-25CFC679A6E0}" type="parTrans" cxnId="{DF5ACD44-87C2-4A6F-B162-C6FE3B12B0C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3B5E42F-7FF2-4086-AC96-45A1BE475BB4}" type="sibTrans" cxnId="{DF5ACD44-87C2-4A6F-B162-C6FE3B12B0CF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05D4C6-3110-474C-BE71-FA8D89D13A6C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</a:rPr>
            <a:t>Энциклопедии</a:t>
          </a:r>
          <a:endParaRPr lang="ru-RU" sz="1400" dirty="0">
            <a:solidFill>
              <a:schemeClr val="tx1"/>
            </a:solidFill>
          </a:endParaRPr>
        </a:p>
      </dgm:t>
    </dgm:pt>
    <dgm:pt modelId="{D0B7929C-EAC8-4119-8130-7B55D453C94D}" type="parTrans" cxnId="{2463B02D-BCF0-4CF8-8DCF-00C4FBE254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700147E-AC31-4A78-B9DB-074A7AD6B949}" type="sibTrans" cxnId="{2463B02D-BCF0-4CF8-8DCF-00C4FBE2542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EADF002-DB94-4240-A21E-3E7427EA9B08}" type="pres">
      <dgm:prSet presAssocID="{67BE9CA7-263A-41B1-A364-6F209FEEB45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9FFF3-F2B1-4214-ACBB-B00B40F7558B}" type="pres">
      <dgm:prSet presAssocID="{F5D059BE-8456-496C-A52B-56685767CF44}" presName="gear1" presStyleLbl="node1" presStyleIdx="0" presStyleCnt="3" custLinFactNeighborX="-643" custLinFactNeighborY="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31256-7049-4507-A12A-5879E412648C}" type="pres">
      <dgm:prSet presAssocID="{F5D059BE-8456-496C-A52B-56685767CF44}" presName="gear1srcNode" presStyleLbl="node1" presStyleIdx="0" presStyleCnt="3"/>
      <dgm:spPr/>
      <dgm:t>
        <a:bodyPr/>
        <a:lstStyle/>
        <a:p>
          <a:endParaRPr lang="ru-RU"/>
        </a:p>
      </dgm:t>
    </dgm:pt>
    <dgm:pt modelId="{CD809AFE-6F17-43F3-924B-344F85AEB395}" type="pres">
      <dgm:prSet presAssocID="{F5D059BE-8456-496C-A52B-56685767CF44}" presName="gear1dstNode" presStyleLbl="node1" presStyleIdx="0" presStyleCnt="3"/>
      <dgm:spPr/>
      <dgm:t>
        <a:bodyPr/>
        <a:lstStyle/>
        <a:p>
          <a:endParaRPr lang="ru-RU"/>
        </a:p>
      </dgm:t>
    </dgm:pt>
    <dgm:pt modelId="{C6D6AF41-D6D0-4560-A4C7-5AA3A290226A}" type="pres">
      <dgm:prSet presAssocID="{8E5C20E0-2C78-4BE8-A502-7EB67B1868C4}" presName="gear2" presStyleLbl="node1" presStyleIdx="1" presStyleCnt="3" custScaleX="118707" custScaleY="117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A2E2-0882-470E-86A3-0BF6DF490071}" type="pres">
      <dgm:prSet presAssocID="{8E5C20E0-2C78-4BE8-A502-7EB67B1868C4}" presName="gear2srcNode" presStyleLbl="node1" presStyleIdx="1" presStyleCnt="3"/>
      <dgm:spPr/>
      <dgm:t>
        <a:bodyPr/>
        <a:lstStyle/>
        <a:p>
          <a:endParaRPr lang="ru-RU"/>
        </a:p>
      </dgm:t>
    </dgm:pt>
    <dgm:pt modelId="{3CFAB7A5-4D67-43D6-B1D9-6FDBD2931396}" type="pres">
      <dgm:prSet presAssocID="{8E5C20E0-2C78-4BE8-A502-7EB67B1868C4}" presName="gear2dstNode" presStyleLbl="node1" presStyleIdx="1" presStyleCnt="3"/>
      <dgm:spPr/>
      <dgm:t>
        <a:bodyPr/>
        <a:lstStyle/>
        <a:p>
          <a:endParaRPr lang="ru-RU"/>
        </a:p>
      </dgm:t>
    </dgm:pt>
    <dgm:pt modelId="{B52C57FA-2F45-4BAD-AE69-7801EC7E3F32}" type="pres">
      <dgm:prSet presAssocID="{5805D4C6-3110-474C-BE71-FA8D89D13A6C}" presName="gear3" presStyleLbl="node1" presStyleIdx="2" presStyleCnt="3"/>
      <dgm:spPr/>
      <dgm:t>
        <a:bodyPr/>
        <a:lstStyle/>
        <a:p>
          <a:endParaRPr lang="ru-RU"/>
        </a:p>
      </dgm:t>
    </dgm:pt>
    <dgm:pt modelId="{4BC290D9-DBF7-4249-83A5-F7E0A8756E12}" type="pres">
      <dgm:prSet presAssocID="{5805D4C6-3110-474C-BE71-FA8D89D13A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1F06-E06E-435E-8BB3-86BAE27913BF}" type="pres">
      <dgm:prSet presAssocID="{5805D4C6-3110-474C-BE71-FA8D89D13A6C}" presName="gear3srcNode" presStyleLbl="node1" presStyleIdx="2" presStyleCnt="3"/>
      <dgm:spPr/>
      <dgm:t>
        <a:bodyPr/>
        <a:lstStyle/>
        <a:p>
          <a:endParaRPr lang="ru-RU"/>
        </a:p>
      </dgm:t>
    </dgm:pt>
    <dgm:pt modelId="{8466CE3A-53CC-4787-BC6D-7C7424C0D46D}" type="pres">
      <dgm:prSet presAssocID="{5805D4C6-3110-474C-BE71-FA8D89D13A6C}" presName="gear3dstNode" presStyleLbl="node1" presStyleIdx="2" presStyleCnt="3"/>
      <dgm:spPr/>
      <dgm:t>
        <a:bodyPr/>
        <a:lstStyle/>
        <a:p>
          <a:endParaRPr lang="ru-RU"/>
        </a:p>
      </dgm:t>
    </dgm:pt>
    <dgm:pt modelId="{DC0B68E8-47F1-4106-8CFA-8ABDA14A10E5}" type="pres">
      <dgm:prSet presAssocID="{BD50C9E2-A584-485C-A852-E18FA33740B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9D4DEA1-D339-4A0E-81F7-FEB39D2725F3}" type="pres">
      <dgm:prSet presAssocID="{03B5E42F-7FF2-4086-AC96-45A1BE475BB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013719C-7972-4403-B46F-E4FBBF2C7105}" type="pres">
      <dgm:prSet presAssocID="{1700147E-AC31-4A78-B9DB-074A7AD6B94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899C83A-3596-4DDC-96E7-EDA82A769B84}" type="presOf" srcId="{5805D4C6-3110-474C-BE71-FA8D89D13A6C}" destId="{8466CE3A-53CC-4787-BC6D-7C7424C0D46D}" srcOrd="3" destOrd="0" presId="urn:microsoft.com/office/officeart/2005/8/layout/gear1"/>
    <dgm:cxn modelId="{1DE1B24F-A2D6-4C63-BB14-A3BBC81084A0}" type="presOf" srcId="{5805D4C6-3110-474C-BE71-FA8D89D13A6C}" destId="{B52C57FA-2F45-4BAD-AE69-7801EC7E3F32}" srcOrd="0" destOrd="0" presId="urn:microsoft.com/office/officeart/2005/8/layout/gear1"/>
    <dgm:cxn modelId="{5978E4E2-284B-41FD-8EED-C65CE23BAD8B}" type="presOf" srcId="{03B5E42F-7FF2-4086-AC96-45A1BE475BB4}" destId="{29D4DEA1-D339-4A0E-81F7-FEB39D2725F3}" srcOrd="0" destOrd="0" presId="urn:microsoft.com/office/officeart/2005/8/layout/gear1"/>
    <dgm:cxn modelId="{2463B02D-BCF0-4CF8-8DCF-00C4FBE2542A}" srcId="{67BE9CA7-263A-41B1-A364-6F209FEEB45C}" destId="{5805D4C6-3110-474C-BE71-FA8D89D13A6C}" srcOrd="2" destOrd="0" parTransId="{D0B7929C-EAC8-4119-8130-7B55D453C94D}" sibTransId="{1700147E-AC31-4A78-B9DB-074A7AD6B949}"/>
    <dgm:cxn modelId="{5166BFD3-3D2D-4448-AD93-CC5B95D14BFB}" type="presOf" srcId="{67BE9CA7-263A-41B1-A364-6F209FEEB45C}" destId="{9EADF002-DB94-4240-A21E-3E7427EA9B08}" srcOrd="0" destOrd="0" presId="urn:microsoft.com/office/officeart/2005/8/layout/gear1"/>
    <dgm:cxn modelId="{1B44F293-8AE5-4C2C-9DE8-AB668DB5F04E}" type="presOf" srcId="{F5D059BE-8456-496C-A52B-56685767CF44}" destId="{EB631256-7049-4507-A12A-5879E412648C}" srcOrd="1" destOrd="0" presId="urn:microsoft.com/office/officeart/2005/8/layout/gear1"/>
    <dgm:cxn modelId="{DED655D3-5C60-4E68-8B89-CB28AA424E48}" type="presOf" srcId="{F5D059BE-8456-496C-A52B-56685767CF44}" destId="{CD809AFE-6F17-43F3-924B-344F85AEB395}" srcOrd="2" destOrd="0" presId="urn:microsoft.com/office/officeart/2005/8/layout/gear1"/>
    <dgm:cxn modelId="{B3E0CC71-BE29-4093-BD64-759B8D46DFF0}" type="presOf" srcId="{F5D059BE-8456-496C-A52B-56685767CF44}" destId="{8099FFF3-F2B1-4214-ACBB-B00B40F7558B}" srcOrd="0" destOrd="0" presId="urn:microsoft.com/office/officeart/2005/8/layout/gear1"/>
    <dgm:cxn modelId="{7D3F8B6D-0C34-4A71-8E8E-352370008617}" type="presOf" srcId="{5805D4C6-3110-474C-BE71-FA8D89D13A6C}" destId="{2E401F06-E06E-435E-8BB3-86BAE27913BF}" srcOrd="2" destOrd="0" presId="urn:microsoft.com/office/officeart/2005/8/layout/gear1"/>
    <dgm:cxn modelId="{0A502D0A-FDB1-475A-B3F3-72A6EF3DC2F8}" type="presOf" srcId="{8E5C20E0-2C78-4BE8-A502-7EB67B1868C4}" destId="{3CFAB7A5-4D67-43D6-B1D9-6FDBD2931396}" srcOrd="2" destOrd="0" presId="urn:microsoft.com/office/officeart/2005/8/layout/gear1"/>
    <dgm:cxn modelId="{7CF3D280-C82E-45A9-B4ED-EC92F113761F}" type="presOf" srcId="{8E5C20E0-2C78-4BE8-A502-7EB67B1868C4}" destId="{6A4CA2E2-0882-470E-86A3-0BF6DF490071}" srcOrd="1" destOrd="0" presId="urn:microsoft.com/office/officeart/2005/8/layout/gear1"/>
    <dgm:cxn modelId="{79006FC1-8B18-47FE-951A-6E82BC8C1900}" type="presOf" srcId="{1700147E-AC31-4A78-B9DB-074A7AD6B949}" destId="{0013719C-7972-4403-B46F-E4FBBF2C7105}" srcOrd="0" destOrd="0" presId="urn:microsoft.com/office/officeart/2005/8/layout/gear1"/>
    <dgm:cxn modelId="{5E5CC554-7242-40E1-AE66-DC0FDF836325}" type="presOf" srcId="{8E5C20E0-2C78-4BE8-A502-7EB67B1868C4}" destId="{C6D6AF41-D6D0-4560-A4C7-5AA3A290226A}" srcOrd="0" destOrd="0" presId="urn:microsoft.com/office/officeart/2005/8/layout/gear1"/>
    <dgm:cxn modelId="{89B091CB-1675-4065-B76F-214ED8D76B6D}" srcId="{67BE9CA7-263A-41B1-A364-6F209FEEB45C}" destId="{F5D059BE-8456-496C-A52B-56685767CF44}" srcOrd="0" destOrd="0" parTransId="{30287030-1F6C-45ED-9203-D98C696A7139}" sibTransId="{BD50C9E2-A584-485C-A852-E18FA33740B5}"/>
    <dgm:cxn modelId="{8E827C2B-BD7E-4E0A-946B-2F489422D4E4}" type="presOf" srcId="{BD50C9E2-A584-485C-A852-E18FA33740B5}" destId="{DC0B68E8-47F1-4106-8CFA-8ABDA14A10E5}" srcOrd="0" destOrd="0" presId="urn:microsoft.com/office/officeart/2005/8/layout/gear1"/>
    <dgm:cxn modelId="{DF5ACD44-87C2-4A6F-B162-C6FE3B12B0CF}" srcId="{67BE9CA7-263A-41B1-A364-6F209FEEB45C}" destId="{8E5C20E0-2C78-4BE8-A502-7EB67B1868C4}" srcOrd="1" destOrd="0" parTransId="{EE08F521-B6F0-4DCA-BE07-25CFC679A6E0}" sibTransId="{03B5E42F-7FF2-4086-AC96-45A1BE475BB4}"/>
    <dgm:cxn modelId="{04FA4EDA-00EF-4CD4-B23B-7D328A9509EA}" type="presOf" srcId="{5805D4C6-3110-474C-BE71-FA8D89D13A6C}" destId="{4BC290D9-DBF7-4249-83A5-F7E0A8756E12}" srcOrd="1" destOrd="0" presId="urn:microsoft.com/office/officeart/2005/8/layout/gear1"/>
    <dgm:cxn modelId="{9EEB9CF0-0BAA-4AAC-A733-DBFB237C16A2}" type="presParOf" srcId="{9EADF002-DB94-4240-A21E-3E7427EA9B08}" destId="{8099FFF3-F2B1-4214-ACBB-B00B40F7558B}" srcOrd="0" destOrd="0" presId="urn:microsoft.com/office/officeart/2005/8/layout/gear1"/>
    <dgm:cxn modelId="{B0470568-AE71-4D01-AE05-E3DA29507D55}" type="presParOf" srcId="{9EADF002-DB94-4240-A21E-3E7427EA9B08}" destId="{EB631256-7049-4507-A12A-5879E412648C}" srcOrd="1" destOrd="0" presId="urn:microsoft.com/office/officeart/2005/8/layout/gear1"/>
    <dgm:cxn modelId="{D14AB174-91C3-478D-A722-D901B9072A1D}" type="presParOf" srcId="{9EADF002-DB94-4240-A21E-3E7427EA9B08}" destId="{CD809AFE-6F17-43F3-924B-344F85AEB395}" srcOrd="2" destOrd="0" presId="urn:microsoft.com/office/officeart/2005/8/layout/gear1"/>
    <dgm:cxn modelId="{9A12F631-2496-4050-850E-736169A2F5E6}" type="presParOf" srcId="{9EADF002-DB94-4240-A21E-3E7427EA9B08}" destId="{C6D6AF41-D6D0-4560-A4C7-5AA3A290226A}" srcOrd="3" destOrd="0" presId="urn:microsoft.com/office/officeart/2005/8/layout/gear1"/>
    <dgm:cxn modelId="{222FBBBD-6728-4FD6-B6B0-05061DC0E88D}" type="presParOf" srcId="{9EADF002-DB94-4240-A21E-3E7427EA9B08}" destId="{6A4CA2E2-0882-470E-86A3-0BF6DF490071}" srcOrd="4" destOrd="0" presId="urn:microsoft.com/office/officeart/2005/8/layout/gear1"/>
    <dgm:cxn modelId="{BB2B0399-2FFD-4CB0-8C18-6F9C59D0716A}" type="presParOf" srcId="{9EADF002-DB94-4240-A21E-3E7427EA9B08}" destId="{3CFAB7A5-4D67-43D6-B1D9-6FDBD2931396}" srcOrd="5" destOrd="0" presId="urn:microsoft.com/office/officeart/2005/8/layout/gear1"/>
    <dgm:cxn modelId="{B2847E93-90C7-420A-B5EC-467CDD172794}" type="presParOf" srcId="{9EADF002-DB94-4240-A21E-3E7427EA9B08}" destId="{B52C57FA-2F45-4BAD-AE69-7801EC7E3F32}" srcOrd="6" destOrd="0" presId="urn:microsoft.com/office/officeart/2005/8/layout/gear1"/>
    <dgm:cxn modelId="{E3ED4E5F-824D-4D2C-B7C4-D3AA3CFF9572}" type="presParOf" srcId="{9EADF002-DB94-4240-A21E-3E7427EA9B08}" destId="{4BC290D9-DBF7-4249-83A5-F7E0A8756E12}" srcOrd="7" destOrd="0" presId="urn:microsoft.com/office/officeart/2005/8/layout/gear1"/>
    <dgm:cxn modelId="{C33D76A0-0625-418B-80DA-1616FC095D52}" type="presParOf" srcId="{9EADF002-DB94-4240-A21E-3E7427EA9B08}" destId="{2E401F06-E06E-435E-8BB3-86BAE27913BF}" srcOrd="8" destOrd="0" presId="urn:microsoft.com/office/officeart/2005/8/layout/gear1"/>
    <dgm:cxn modelId="{8B840E05-D6EF-43FB-8A04-C94059B4631E}" type="presParOf" srcId="{9EADF002-DB94-4240-A21E-3E7427EA9B08}" destId="{8466CE3A-53CC-4787-BC6D-7C7424C0D46D}" srcOrd="9" destOrd="0" presId="urn:microsoft.com/office/officeart/2005/8/layout/gear1"/>
    <dgm:cxn modelId="{6B976DAE-3437-460D-9E0A-529262E81D72}" type="presParOf" srcId="{9EADF002-DB94-4240-A21E-3E7427EA9B08}" destId="{DC0B68E8-47F1-4106-8CFA-8ABDA14A10E5}" srcOrd="10" destOrd="0" presId="urn:microsoft.com/office/officeart/2005/8/layout/gear1"/>
    <dgm:cxn modelId="{71B2A113-A689-4398-ACF2-8612CB4EDE79}" type="presParOf" srcId="{9EADF002-DB94-4240-A21E-3E7427EA9B08}" destId="{29D4DEA1-D339-4A0E-81F7-FEB39D2725F3}" srcOrd="11" destOrd="0" presId="urn:microsoft.com/office/officeart/2005/8/layout/gear1"/>
    <dgm:cxn modelId="{54427099-18F5-4400-BC4F-B86BB826C95C}" type="presParOf" srcId="{9EADF002-DB94-4240-A21E-3E7427EA9B08}" destId="{0013719C-7972-4403-B46F-E4FBBF2C71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E6D298-BD2A-4499-8205-DF6FA936A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C376D-D569-4057-A5D7-E95077DBA789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заочное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BC04D-2F1C-4251-ADB0-97BCAE53597E}" type="parTrans" cxnId="{013DA7DF-BC49-4E19-92E1-69C84BECBC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1EBD1-947A-4283-BE55-953588D35E87}" type="sibTrans" cxnId="{013DA7DF-BC49-4E19-92E1-69C84BECBC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BADD-9E60-4749-80D7-ED2126531C11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B1BC6-D0E9-426D-B0BD-BC485C492857}" type="parTrans" cxnId="{00C2F592-C31F-4731-A640-B885D2411B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A087-6A1A-4DDC-ACD5-51E4419BB9AB}" type="sibTrans" cxnId="{00C2F592-C31F-4731-A640-B885D2411B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46717-92FA-4660-8A00-B00750937CA4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9ACB-5F19-4741-AF2D-F03345E6F5B0}" type="parTrans" cxnId="{C825888C-E1ED-445D-AF55-49E833317C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462A3-F6E8-4018-B808-ABFD952B616F}" type="sibTrans" cxnId="{C825888C-E1ED-445D-AF55-49E833317CD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3BCD9-B111-49C3-9AF2-778EE468292E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обучение;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73AF-E72B-4837-A55A-DE71444F53CE}" type="parTrans" cxnId="{A51AF089-7E3F-4CF2-A4C8-DF97C54D5B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7550-66D5-4059-B19B-FC43AC3EFB74}" type="sibTrans" cxnId="{A51AF089-7E3F-4CF2-A4C8-DF97C54D5B9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620D8-7F9B-45D1-80B2-150172A61A2F}">
      <dgm:prSet custT="1"/>
      <dgm:spPr/>
      <dgm:t>
        <a:bodyPr/>
        <a:lstStyle/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-отправляет ребенка в школу; </a:t>
          </a:r>
        </a:p>
        <a:p>
          <a:pPr algn="just" rtl="0">
            <a:spcBef>
              <a:spcPts val="0"/>
            </a:spcBef>
            <a:spcAft>
              <a:spcPts val="0"/>
            </a:spcAft>
          </a:pP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выполнение домашних заданий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842E8-A7E2-44A0-A16C-F0A6955CDD6D}" type="par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7997-71B1-45F8-8915-12BEE7731C86}" type="sibTrans" cxnId="{5CA4B626-C7E1-4F93-BAB2-26BA6C0A62B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E8A7D-AEAC-4E06-AB03-4DA7C581D12B}" type="pres">
      <dgm:prSet presAssocID="{D9E6D298-BD2A-4499-8205-DF6FA93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75A31-3E1B-4178-B980-423B24DC993F}" type="pres">
      <dgm:prSet presAssocID="{F66C376D-D569-4057-A5D7-E95077DBA789}" presName="node" presStyleLbl="node1" presStyleIdx="0" presStyleCnt="5" custScaleX="186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A4E6-7D45-40C8-98D3-4939D67B190A}" type="pres">
      <dgm:prSet presAssocID="{B421EBD1-947A-4283-BE55-953588D35E8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A66F68-D9C4-48E8-9529-6A22AA07B58A}" type="pres">
      <dgm:prSet presAssocID="{B421EBD1-947A-4283-BE55-953588D35E8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E65575-12A2-46C2-A84B-0490D3EF3B2E}" type="pres">
      <dgm:prSet presAssocID="{0D94BADD-9E60-4749-80D7-ED2126531C11}" presName="node" presStyleLbl="node1" presStyleIdx="1" presStyleCnt="5" custScaleX="16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AD034-1D7A-4BD6-8652-477538A46534}" type="pres">
      <dgm:prSet presAssocID="{4BD1A087-6A1A-4DDC-ACD5-51E4419BB9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8508616-3B88-495A-BD51-DABF1CBC0BC9}" type="pres">
      <dgm:prSet presAssocID="{4BD1A087-6A1A-4DDC-ACD5-51E4419BB9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B12BDF-76BC-461E-A57C-E0FC547B2C10}" type="pres">
      <dgm:prSet presAssocID="{F0646717-92FA-4660-8A00-B00750937CA4}" presName="node" presStyleLbl="node1" presStyleIdx="2" presStyleCnt="5" custScaleX="14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32F3-BD0F-4169-AA8D-514B19212F73}" type="pres">
      <dgm:prSet presAssocID="{A05462A3-F6E8-4018-B808-ABFD952B616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5458DF-746F-4F65-B24B-4B1BFB5EAD31}" type="pres">
      <dgm:prSet presAssocID="{A05462A3-F6E8-4018-B808-ABFD952B61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8E54EA3-9AA1-478D-A721-D2B4D1AA1F75}" type="pres">
      <dgm:prSet presAssocID="{6B13BCD9-B111-49C3-9AF2-778EE468292E}" presName="node" presStyleLbl="node1" presStyleIdx="3" presStyleCnt="5" custScaleX="18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942A-B15B-4881-8CB9-2848BC90E1A5}" type="pres">
      <dgm:prSet presAssocID="{C3F97550-66D5-4059-B19B-FC43AC3EFB7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97B3AC3-9F7C-46B1-9557-D6BF83DC9B46}" type="pres">
      <dgm:prSet presAssocID="{C3F97550-66D5-4059-B19B-FC43AC3EFB7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F4882DC-0DD3-4601-BE37-8E449D5E1950}" type="pres">
      <dgm:prSet presAssocID="{B7A620D8-7F9B-45D1-80B2-150172A61A2F}" presName="node" presStyleLbl="node1" presStyleIdx="4" presStyleCnt="5" custScaleX="15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9213D-9908-4164-B7B5-53C681F8CE66}" type="presOf" srcId="{C3F97550-66D5-4059-B19B-FC43AC3EFB74}" destId="{997B3AC3-9F7C-46B1-9557-D6BF83DC9B46}" srcOrd="1" destOrd="0" presId="urn:microsoft.com/office/officeart/2005/8/layout/process1"/>
    <dgm:cxn modelId="{00C2F592-C31F-4731-A640-B885D2411B31}" srcId="{D9E6D298-BD2A-4499-8205-DF6FA936A77D}" destId="{0D94BADD-9E60-4749-80D7-ED2126531C11}" srcOrd="1" destOrd="0" parTransId="{D77B1BC6-D0E9-426D-B0BD-BC485C492857}" sibTransId="{4BD1A087-6A1A-4DDC-ACD5-51E4419BB9AB}"/>
    <dgm:cxn modelId="{58314A10-4458-4889-9340-096D499DB100}" type="presOf" srcId="{A05462A3-F6E8-4018-B808-ABFD952B616F}" destId="{670C32F3-BD0F-4169-AA8D-514B19212F73}" srcOrd="0" destOrd="0" presId="urn:microsoft.com/office/officeart/2005/8/layout/process1"/>
    <dgm:cxn modelId="{3A60733A-4AE1-4241-81E3-9542B641ADC4}" type="presOf" srcId="{D9E6D298-BD2A-4499-8205-DF6FA936A77D}" destId="{E83E8A7D-AEAC-4E06-AB03-4DA7C581D12B}" srcOrd="0" destOrd="0" presId="urn:microsoft.com/office/officeart/2005/8/layout/process1"/>
    <dgm:cxn modelId="{C825888C-E1ED-445D-AF55-49E833317CDE}" srcId="{D9E6D298-BD2A-4499-8205-DF6FA936A77D}" destId="{F0646717-92FA-4660-8A00-B00750937CA4}" srcOrd="2" destOrd="0" parTransId="{0AD49ACB-5F19-4741-AF2D-F03345E6F5B0}" sibTransId="{A05462A3-F6E8-4018-B808-ABFD952B616F}"/>
    <dgm:cxn modelId="{2DD1EC85-E8D9-45BC-9473-460CE0500976}" type="presOf" srcId="{C3F97550-66D5-4059-B19B-FC43AC3EFB74}" destId="{51BE942A-B15B-4881-8CB9-2848BC90E1A5}" srcOrd="0" destOrd="0" presId="urn:microsoft.com/office/officeart/2005/8/layout/process1"/>
    <dgm:cxn modelId="{137D5962-6DAB-4BE5-AD1C-ECEB099E7826}" type="presOf" srcId="{4BD1A087-6A1A-4DDC-ACD5-51E4419BB9AB}" destId="{559AD034-1D7A-4BD6-8652-477538A46534}" srcOrd="0" destOrd="0" presId="urn:microsoft.com/office/officeart/2005/8/layout/process1"/>
    <dgm:cxn modelId="{2B0C26D4-D9D4-4656-89F3-88DF70DE3166}" type="presOf" srcId="{A05462A3-F6E8-4018-B808-ABFD952B616F}" destId="{2A5458DF-746F-4F65-B24B-4B1BFB5EAD31}" srcOrd="1" destOrd="0" presId="urn:microsoft.com/office/officeart/2005/8/layout/process1"/>
    <dgm:cxn modelId="{B33F3F49-B1F1-46D1-99DD-541532AEBF84}" type="presOf" srcId="{B421EBD1-947A-4283-BE55-953588D35E87}" destId="{08A66F68-D9C4-48E8-9529-6A22AA07B58A}" srcOrd="1" destOrd="0" presId="urn:microsoft.com/office/officeart/2005/8/layout/process1"/>
    <dgm:cxn modelId="{61979308-AD64-4C93-A68A-8F4CCF45A765}" type="presOf" srcId="{6B13BCD9-B111-49C3-9AF2-778EE468292E}" destId="{28E54EA3-9AA1-478D-A721-D2B4D1AA1F75}" srcOrd="0" destOrd="0" presId="urn:microsoft.com/office/officeart/2005/8/layout/process1"/>
    <dgm:cxn modelId="{0ED52B33-A3B6-4904-BABA-31FA3E36E3D8}" type="presOf" srcId="{B421EBD1-947A-4283-BE55-953588D35E87}" destId="{90B8A4E6-7D45-40C8-98D3-4939D67B190A}" srcOrd="0" destOrd="0" presId="urn:microsoft.com/office/officeart/2005/8/layout/process1"/>
    <dgm:cxn modelId="{5CA4B626-C7E1-4F93-BAB2-26BA6C0A62B8}" srcId="{D9E6D298-BD2A-4499-8205-DF6FA936A77D}" destId="{B7A620D8-7F9B-45D1-80B2-150172A61A2F}" srcOrd="4" destOrd="0" parTransId="{60D842E8-A7E2-44A0-A16C-F0A6955CDD6D}" sibTransId="{94C67997-71B1-45F8-8915-12BEE7731C86}"/>
    <dgm:cxn modelId="{D96B0A15-2EF1-416A-B311-7DC85E62F002}" type="presOf" srcId="{0D94BADD-9E60-4749-80D7-ED2126531C11}" destId="{41E65575-12A2-46C2-A84B-0490D3EF3B2E}" srcOrd="0" destOrd="0" presId="urn:microsoft.com/office/officeart/2005/8/layout/process1"/>
    <dgm:cxn modelId="{4ABD7913-19F3-4F61-BDA3-19C4732B1BA0}" type="presOf" srcId="{F0646717-92FA-4660-8A00-B00750937CA4}" destId="{5CB12BDF-76BC-461E-A57C-E0FC547B2C10}" srcOrd="0" destOrd="0" presId="urn:microsoft.com/office/officeart/2005/8/layout/process1"/>
    <dgm:cxn modelId="{A51AF089-7E3F-4CF2-A4C8-DF97C54D5B95}" srcId="{D9E6D298-BD2A-4499-8205-DF6FA936A77D}" destId="{6B13BCD9-B111-49C3-9AF2-778EE468292E}" srcOrd="3" destOrd="0" parTransId="{203A73AF-E72B-4837-A55A-DE71444F53CE}" sibTransId="{C3F97550-66D5-4059-B19B-FC43AC3EFB74}"/>
    <dgm:cxn modelId="{F808A44E-C41E-4E2F-A612-FCE19CADB976}" type="presOf" srcId="{4BD1A087-6A1A-4DDC-ACD5-51E4419BB9AB}" destId="{88508616-3B88-495A-BD51-DABF1CBC0BC9}" srcOrd="1" destOrd="0" presId="urn:microsoft.com/office/officeart/2005/8/layout/process1"/>
    <dgm:cxn modelId="{C5A6496C-CE54-41F0-8EFC-2827B3834C0F}" type="presOf" srcId="{B7A620D8-7F9B-45D1-80B2-150172A61A2F}" destId="{6F4882DC-0DD3-4601-BE37-8E449D5E1950}" srcOrd="0" destOrd="0" presId="urn:microsoft.com/office/officeart/2005/8/layout/process1"/>
    <dgm:cxn modelId="{013DA7DF-BC49-4E19-92E1-69C84BECBCFE}" srcId="{D9E6D298-BD2A-4499-8205-DF6FA936A77D}" destId="{F66C376D-D569-4057-A5D7-E95077DBA789}" srcOrd="0" destOrd="0" parTransId="{E56BC04D-2F1C-4251-ADB0-97BCAE53597E}" sibTransId="{B421EBD1-947A-4283-BE55-953588D35E87}"/>
    <dgm:cxn modelId="{167997D0-C438-4E3E-AA50-857350B6865E}" type="presOf" srcId="{F66C376D-D569-4057-A5D7-E95077DBA789}" destId="{7E775A31-3E1B-4178-B980-423B24DC993F}" srcOrd="0" destOrd="0" presId="urn:microsoft.com/office/officeart/2005/8/layout/process1"/>
    <dgm:cxn modelId="{081682CB-2CFE-4604-A6C6-11727AC64C8F}" type="presParOf" srcId="{E83E8A7D-AEAC-4E06-AB03-4DA7C581D12B}" destId="{7E775A31-3E1B-4178-B980-423B24DC993F}" srcOrd="0" destOrd="0" presId="urn:microsoft.com/office/officeart/2005/8/layout/process1"/>
    <dgm:cxn modelId="{DECBF9E8-0945-4674-8C12-150118E5A052}" type="presParOf" srcId="{E83E8A7D-AEAC-4E06-AB03-4DA7C581D12B}" destId="{90B8A4E6-7D45-40C8-98D3-4939D67B190A}" srcOrd="1" destOrd="0" presId="urn:microsoft.com/office/officeart/2005/8/layout/process1"/>
    <dgm:cxn modelId="{73E2FF1E-739B-41F0-9FD1-E017728B2256}" type="presParOf" srcId="{90B8A4E6-7D45-40C8-98D3-4939D67B190A}" destId="{08A66F68-D9C4-48E8-9529-6A22AA07B58A}" srcOrd="0" destOrd="0" presId="urn:microsoft.com/office/officeart/2005/8/layout/process1"/>
    <dgm:cxn modelId="{254CDF81-01F4-4ACA-A695-D175E3A37969}" type="presParOf" srcId="{E83E8A7D-AEAC-4E06-AB03-4DA7C581D12B}" destId="{41E65575-12A2-46C2-A84B-0490D3EF3B2E}" srcOrd="2" destOrd="0" presId="urn:microsoft.com/office/officeart/2005/8/layout/process1"/>
    <dgm:cxn modelId="{55667C99-11C7-4E1B-9BE0-BD8237324724}" type="presParOf" srcId="{E83E8A7D-AEAC-4E06-AB03-4DA7C581D12B}" destId="{559AD034-1D7A-4BD6-8652-477538A46534}" srcOrd="3" destOrd="0" presId="urn:microsoft.com/office/officeart/2005/8/layout/process1"/>
    <dgm:cxn modelId="{440656FD-5BF5-49DC-B3D1-559A5269BFB8}" type="presParOf" srcId="{559AD034-1D7A-4BD6-8652-477538A46534}" destId="{88508616-3B88-495A-BD51-DABF1CBC0BC9}" srcOrd="0" destOrd="0" presId="urn:microsoft.com/office/officeart/2005/8/layout/process1"/>
    <dgm:cxn modelId="{D114CB93-34C6-46D8-8DCB-B33D120BD71D}" type="presParOf" srcId="{E83E8A7D-AEAC-4E06-AB03-4DA7C581D12B}" destId="{5CB12BDF-76BC-461E-A57C-E0FC547B2C10}" srcOrd="4" destOrd="0" presId="urn:microsoft.com/office/officeart/2005/8/layout/process1"/>
    <dgm:cxn modelId="{04F76F70-4EEC-413B-B97B-D4ECF3466921}" type="presParOf" srcId="{E83E8A7D-AEAC-4E06-AB03-4DA7C581D12B}" destId="{670C32F3-BD0F-4169-AA8D-514B19212F73}" srcOrd="5" destOrd="0" presId="urn:microsoft.com/office/officeart/2005/8/layout/process1"/>
    <dgm:cxn modelId="{B49D50FB-9E72-4D04-9B7F-59AE6FF71815}" type="presParOf" srcId="{670C32F3-BD0F-4169-AA8D-514B19212F73}" destId="{2A5458DF-746F-4F65-B24B-4B1BFB5EAD31}" srcOrd="0" destOrd="0" presId="urn:microsoft.com/office/officeart/2005/8/layout/process1"/>
    <dgm:cxn modelId="{E3F1A5B3-F9AA-45EA-BE3A-7ED026125E31}" type="presParOf" srcId="{E83E8A7D-AEAC-4E06-AB03-4DA7C581D12B}" destId="{28E54EA3-9AA1-478D-A721-D2B4D1AA1F75}" srcOrd="6" destOrd="0" presId="urn:microsoft.com/office/officeart/2005/8/layout/process1"/>
    <dgm:cxn modelId="{EDA967C2-5F85-4CE7-95C6-175374142F2D}" type="presParOf" srcId="{E83E8A7D-AEAC-4E06-AB03-4DA7C581D12B}" destId="{51BE942A-B15B-4881-8CB9-2848BC90E1A5}" srcOrd="7" destOrd="0" presId="urn:microsoft.com/office/officeart/2005/8/layout/process1"/>
    <dgm:cxn modelId="{7027985F-B829-4115-8541-CAA3DD9223B5}" type="presParOf" srcId="{51BE942A-B15B-4881-8CB9-2848BC90E1A5}" destId="{997B3AC3-9F7C-46B1-9557-D6BF83DC9B46}" srcOrd="0" destOrd="0" presId="urn:microsoft.com/office/officeart/2005/8/layout/process1"/>
    <dgm:cxn modelId="{99FD59E0-16A8-4F35-B52A-B2C8D314CF51}" type="presParOf" srcId="{E83E8A7D-AEAC-4E06-AB03-4DA7C581D12B}" destId="{6F4882DC-0DD3-4601-BE37-8E449D5E19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BE9CA7-263A-41B1-A364-6F209FEEB45C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D059BE-8456-496C-A52B-56685767CF44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Энциклопедии</a:t>
          </a:r>
          <a:endParaRPr lang="ru-RU" sz="1200" dirty="0">
            <a:solidFill>
              <a:schemeClr val="tx1"/>
            </a:solidFill>
          </a:endParaRPr>
        </a:p>
      </dgm:t>
    </dgm:pt>
    <dgm:pt modelId="{30287030-1F6C-45ED-9203-D98C696A7139}" type="parTrans" cxnId="{89B091CB-1675-4065-B76F-214ED8D76B6D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D50C9E2-A584-485C-A852-E18FA33740B5}" type="sibTrans" cxnId="{89B091CB-1675-4065-B76F-214ED8D76B6D}">
      <dgm:prSet custT="1"/>
      <dgm:spPr/>
      <dgm:t>
        <a:bodyPr/>
        <a:lstStyle/>
        <a:p>
          <a:endParaRPr lang="ru-RU" sz="1200"/>
        </a:p>
      </dgm:t>
    </dgm:pt>
    <dgm:pt modelId="{8E5C20E0-2C78-4BE8-A502-7EB67B1868C4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Тетради</a:t>
          </a:r>
          <a:endParaRPr lang="ru-RU" sz="1200" dirty="0">
            <a:solidFill>
              <a:schemeClr val="tx1"/>
            </a:solidFill>
          </a:endParaRPr>
        </a:p>
      </dgm:t>
    </dgm:pt>
    <dgm:pt modelId="{EE08F521-B6F0-4DCA-BE07-25CFC679A6E0}" type="parTrans" cxnId="{DF5ACD44-87C2-4A6F-B162-C6FE3B12B0C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3B5E42F-7FF2-4086-AC96-45A1BE475BB4}" type="sibTrans" cxnId="{DF5ACD44-87C2-4A6F-B162-C6FE3B12B0CF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805D4C6-3110-474C-BE71-FA8D89D13A6C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Учебники</a:t>
          </a:r>
          <a:endParaRPr lang="ru-RU" sz="1200" dirty="0">
            <a:solidFill>
              <a:schemeClr val="tx1"/>
            </a:solidFill>
          </a:endParaRPr>
        </a:p>
      </dgm:t>
    </dgm:pt>
    <dgm:pt modelId="{D0B7929C-EAC8-4119-8130-7B55D453C94D}" type="parTrans" cxnId="{2463B02D-BCF0-4CF8-8DCF-00C4FBE2542A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700147E-AC31-4A78-B9DB-074A7AD6B949}" type="sibTrans" cxnId="{2463B02D-BCF0-4CF8-8DCF-00C4FBE2542A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EADF002-DB94-4240-A21E-3E7427EA9B08}" type="pres">
      <dgm:prSet presAssocID="{67BE9CA7-263A-41B1-A364-6F209FEEB45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9FFF3-F2B1-4214-ACBB-B00B40F7558B}" type="pres">
      <dgm:prSet presAssocID="{F5D059BE-8456-496C-A52B-56685767CF44}" presName="gear1" presStyleLbl="node1" presStyleIdx="0" presStyleCnt="3" custLinFactNeighborX="-643" custLinFactNeighborY="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31256-7049-4507-A12A-5879E412648C}" type="pres">
      <dgm:prSet presAssocID="{F5D059BE-8456-496C-A52B-56685767CF44}" presName="gear1srcNode" presStyleLbl="node1" presStyleIdx="0" presStyleCnt="3"/>
      <dgm:spPr/>
      <dgm:t>
        <a:bodyPr/>
        <a:lstStyle/>
        <a:p>
          <a:endParaRPr lang="ru-RU"/>
        </a:p>
      </dgm:t>
    </dgm:pt>
    <dgm:pt modelId="{CD809AFE-6F17-43F3-924B-344F85AEB395}" type="pres">
      <dgm:prSet presAssocID="{F5D059BE-8456-496C-A52B-56685767CF44}" presName="gear1dstNode" presStyleLbl="node1" presStyleIdx="0" presStyleCnt="3"/>
      <dgm:spPr/>
      <dgm:t>
        <a:bodyPr/>
        <a:lstStyle/>
        <a:p>
          <a:endParaRPr lang="ru-RU"/>
        </a:p>
      </dgm:t>
    </dgm:pt>
    <dgm:pt modelId="{C6D6AF41-D6D0-4560-A4C7-5AA3A290226A}" type="pres">
      <dgm:prSet presAssocID="{8E5C20E0-2C78-4BE8-A502-7EB67B1868C4}" presName="gear2" presStyleLbl="node1" presStyleIdx="1" presStyleCnt="3" custScaleX="118707" custScaleY="117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A2E2-0882-470E-86A3-0BF6DF490071}" type="pres">
      <dgm:prSet presAssocID="{8E5C20E0-2C78-4BE8-A502-7EB67B1868C4}" presName="gear2srcNode" presStyleLbl="node1" presStyleIdx="1" presStyleCnt="3"/>
      <dgm:spPr/>
      <dgm:t>
        <a:bodyPr/>
        <a:lstStyle/>
        <a:p>
          <a:endParaRPr lang="ru-RU"/>
        </a:p>
      </dgm:t>
    </dgm:pt>
    <dgm:pt modelId="{3CFAB7A5-4D67-43D6-B1D9-6FDBD2931396}" type="pres">
      <dgm:prSet presAssocID="{8E5C20E0-2C78-4BE8-A502-7EB67B1868C4}" presName="gear2dstNode" presStyleLbl="node1" presStyleIdx="1" presStyleCnt="3"/>
      <dgm:spPr/>
      <dgm:t>
        <a:bodyPr/>
        <a:lstStyle/>
        <a:p>
          <a:endParaRPr lang="ru-RU"/>
        </a:p>
      </dgm:t>
    </dgm:pt>
    <dgm:pt modelId="{B52C57FA-2F45-4BAD-AE69-7801EC7E3F32}" type="pres">
      <dgm:prSet presAssocID="{5805D4C6-3110-474C-BE71-FA8D89D13A6C}" presName="gear3" presStyleLbl="node1" presStyleIdx="2" presStyleCnt="3"/>
      <dgm:spPr/>
      <dgm:t>
        <a:bodyPr/>
        <a:lstStyle/>
        <a:p>
          <a:endParaRPr lang="ru-RU"/>
        </a:p>
      </dgm:t>
    </dgm:pt>
    <dgm:pt modelId="{4BC290D9-DBF7-4249-83A5-F7E0A8756E12}" type="pres">
      <dgm:prSet presAssocID="{5805D4C6-3110-474C-BE71-FA8D89D13A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1F06-E06E-435E-8BB3-86BAE27913BF}" type="pres">
      <dgm:prSet presAssocID="{5805D4C6-3110-474C-BE71-FA8D89D13A6C}" presName="gear3srcNode" presStyleLbl="node1" presStyleIdx="2" presStyleCnt="3"/>
      <dgm:spPr/>
      <dgm:t>
        <a:bodyPr/>
        <a:lstStyle/>
        <a:p>
          <a:endParaRPr lang="ru-RU"/>
        </a:p>
      </dgm:t>
    </dgm:pt>
    <dgm:pt modelId="{8466CE3A-53CC-4787-BC6D-7C7424C0D46D}" type="pres">
      <dgm:prSet presAssocID="{5805D4C6-3110-474C-BE71-FA8D89D13A6C}" presName="gear3dstNode" presStyleLbl="node1" presStyleIdx="2" presStyleCnt="3"/>
      <dgm:spPr/>
      <dgm:t>
        <a:bodyPr/>
        <a:lstStyle/>
        <a:p>
          <a:endParaRPr lang="ru-RU"/>
        </a:p>
      </dgm:t>
    </dgm:pt>
    <dgm:pt modelId="{DC0B68E8-47F1-4106-8CFA-8ABDA14A10E5}" type="pres">
      <dgm:prSet presAssocID="{BD50C9E2-A584-485C-A852-E18FA33740B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9D4DEA1-D339-4A0E-81F7-FEB39D2725F3}" type="pres">
      <dgm:prSet presAssocID="{03B5E42F-7FF2-4086-AC96-45A1BE475BB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013719C-7972-4403-B46F-E4FBBF2C7105}" type="pres">
      <dgm:prSet presAssocID="{1700147E-AC31-4A78-B9DB-074A7AD6B94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899C83A-3596-4DDC-96E7-EDA82A769B84}" type="presOf" srcId="{5805D4C6-3110-474C-BE71-FA8D89D13A6C}" destId="{8466CE3A-53CC-4787-BC6D-7C7424C0D46D}" srcOrd="3" destOrd="0" presId="urn:microsoft.com/office/officeart/2005/8/layout/gear1"/>
    <dgm:cxn modelId="{1DE1B24F-A2D6-4C63-BB14-A3BBC81084A0}" type="presOf" srcId="{5805D4C6-3110-474C-BE71-FA8D89D13A6C}" destId="{B52C57FA-2F45-4BAD-AE69-7801EC7E3F32}" srcOrd="0" destOrd="0" presId="urn:microsoft.com/office/officeart/2005/8/layout/gear1"/>
    <dgm:cxn modelId="{5978E4E2-284B-41FD-8EED-C65CE23BAD8B}" type="presOf" srcId="{03B5E42F-7FF2-4086-AC96-45A1BE475BB4}" destId="{29D4DEA1-D339-4A0E-81F7-FEB39D2725F3}" srcOrd="0" destOrd="0" presId="urn:microsoft.com/office/officeart/2005/8/layout/gear1"/>
    <dgm:cxn modelId="{2463B02D-BCF0-4CF8-8DCF-00C4FBE2542A}" srcId="{67BE9CA7-263A-41B1-A364-6F209FEEB45C}" destId="{5805D4C6-3110-474C-BE71-FA8D89D13A6C}" srcOrd="2" destOrd="0" parTransId="{D0B7929C-EAC8-4119-8130-7B55D453C94D}" sibTransId="{1700147E-AC31-4A78-B9DB-074A7AD6B949}"/>
    <dgm:cxn modelId="{5166BFD3-3D2D-4448-AD93-CC5B95D14BFB}" type="presOf" srcId="{67BE9CA7-263A-41B1-A364-6F209FEEB45C}" destId="{9EADF002-DB94-4240-A21E-3E7427EA9B08}" srcOrd="0" destOrd="0" presId="urn:microsoft.com/office/officeart/2005/8/layout/gear1"/>
    <dgm:cxn modelId="{1B44F293-8AE5-4C2C-9DE8-AB668DB5F04E}" type="presOf" srcId="{F5D059BE-8456-496C-A52B-56685767CF44}" destId="{EB631256-7049-4507-A12A-5879E412648C}" srcOrd="1" destOrd="0" presId="urn:microsoft.com/office/officeart/2005/8/layout/gear1"/>
    <dgm:cxn modelId="{DED655D3-5C60-4E68-8B89-CB28AA424E48}" type="presOf" srcId="{F5D059BE-8456-496C-A52B-56685767CF44}" destId="{CD809AFE-6F17-43F3-924B-344F85AEB395}" srcOrd="2" destOrd="0" presId="urn:microsoft.com/office/officeart/2005/8/layout/gear1"/>
    <dgm:cxn modelId="{B3E0CC71-BE29-4093-BD64-759B8D46DFF0}" type="presOf" srcId="{F5D059BE-8456-496C-A52B-56685767CF44}" destId="{8099FFF3-F2B1-4214-ACBB-B00B40F7558B}" srcOrd="0" destOrd="0" presId="urn:microsoft.com/office/officeart/2005/8/layout/gear1"/>
    <dgm:cxn modelId="{7D3F8B6D-0C34-4A71-8E8E-352370008617}" type="presOf" srcId="{5805D4C6-3110-474C-BE71-FA8D89D13A6C}" destId="{2E401F06-E06E-435E-8BB3-86BAE27913BF}" srcOrd="2" destOrd="0" presId="urn:microsoft.com/office/officeart/2005/8/layout/gear1"/>
    <dgm:cxn modelId="{0A502D0A-FDB1-475A-B3F3-72A6EF3DC2F8}" type="presOf" srcId="{8E5C20E0-2C78-4BE8-A502-7EB67B1868C4}" destId="{3CFAB7A5-4D67-43D6-B1D9-6FDBD2931396}" srcOrd="2" destOrd="0" presId="urn:microsoft.com/office/officeart/2005/8/layout/gear1"/>
    <dgm:cxn modelId="{7CF3D280-C82E-45A9-B4ED-EC92F113761F}" type="presOf" srcId="{8E5C20E0-2C78-4BE8-A502-7EB67B1868C4}" destId="{6A4CA2E2-0882-470E-86A3-0BF6DF490071}" srcOrd="1" destOrd="0" presId="urn:microsoft.com/office/officeart/2005/8/layout/gear1"/>
    <dgm:cxn modelId="{79006FC1-8B18-47FE-951A-6E82BC8C1900}" type="presOf" srcId="{1700147E-AC31-4A78-B9DB-074A7AD6B949}" destId="{0013719C-7972-4403-B46F-E4FBBF2C7105}" srcOrd="0" destOrd="0" presId="urn:microsoft.com/office/officeart/2005/8/layout/gear1"/>
    <dgm:cxn modelId="{5E5CC554-7242-40E1-AE66-DC0FDF836325}" type="presOf" srcId="{8E5C20E0-2C78-4BE8-A502-7EB67B1868C4}" destId="{C6D6AF41-D6D0-4560-A4C7-5AA3A290226A}" srcOrd="0" destOrd="0" presId="urn:microsoft.com/office/officeart/2005/8/layout/gear1"/>
    <dgm:cxn modelId="{89B091CB-1675-4065-B76F-214ED8D76B6D}" srcId="{67BE9CA7-263A-41B1-A364-6F209FEEB45C}" destId="{F5D059BE-8456-496C-A52B-56685767CF44}" srcOrd="0" destOrd="0" parTransId="{30287030-1F6C-45ED-9203-D98C696A7139}" sibTransId="{BD50C9E2-A584-485C-A852-E18FA33740B5}"/>
    <dgm:cxn modelId="{8E827C2B-BD7E-4E0A-946B-2F489422D4E4}" type="presOf" srcId="{BD50C9E2-A584-485C-A852-E18FA33740B5}" destId="{DC0B68E8-47F1-4106-8CFA-8ABDA14A10E5}" srcOrd="0" destOrd="0" presId="urn:microsoft.com/office/officeart/2005/8/layout/gear1"/>
    <dgm:cxn modelId="{DF5ACD44-87C2-4A6F-B162-C6FE3B12B0CF}" srcId="{67BE9CA7-263A-41B1-A364-6F209FEEB45C}" destId="{8E5C20E0-2C78-4BE8-A502-7EB67B1868C4}" srcOrd="1" destOrd="0" parTransId="{EE08F521-B6F0-4DCA-BE07-25CFC679A6E0}" sibTransId="{03B5E42F-7FF2-4086-AC96-45A1BE475BB4}"/>
    <dgm:cxn modelId="{04FA4EDA-00EF-4CD4-B23B-7D328A9509EA}" type="presOf" srcId="{5805D4C6-3110-474C-BE71-FA8D89D13A6C}" destId="{4BC290D9-DBF7-4249-83A5-F7E0A8756E12}" srcOrd="1" destOrd="0" presId="urn:microsoft.com/office/officeart/2005/8/layout/gear1"/>
    <dgm:cxn modelId="{9EEB9CF0-0BAA-4AAC-A733-DBFB237C16A2}" type="presParOf" srcId="{9EADF002-DB94-4240-A21E-3E7427EA9B08}" destId="{8099FFF3-F2B1-4214-ACBB-B00B40F7558B}" srcOrd="0" destOrd="0" presId="urn:microsoft.com/office/officeart/2005/8/layout/gear1"/>
    <dgm:cxn modelId="{B0470568-AE71-4D01-AE05-E3DA29507D55}" type="presParOf" srcId="{9EADF002-DB94-4240-A21E-3E7427EA9B08}" destId="{EB631256-7049-4507-A12A-5879E412648C}" srcOrd="1" destOrd="0" presId="urn:microsoft.com/office/officeart/2005/8/layout/gear1"/>
    <dgm:cxn modelId="{D14AB174-91C3-478D-A722-D901B9072A1D}" type="presParOf" srcId="{9EADF002-DB94-4240-A21E-3E7427EA9B08}" destId="{CD809AFE-6F17-43F3-924B-344F85AEB395}" srcOrd="2" destOrd="0" presId="urn:microsoft.com/office/officeart/2005/8/layout/gear1"/>
    <dgm:cxn modelId="{9A12F631-2496-4050-850E-736169A2F5E6}" type="presParOf" srcId="{9EADF002-DB94-4240-A21E-3E7427EA9B08}" destId="{C6D6AF41-D6D0-4560-A4C7-5AA3A290226A}" srcOrd="3" destOrd="0" presId="urn:microsoft.com/office/officeart/2005/8/layout/gear1"/>
    <dgm:cxn modelId="{222FBBBD-6728-4FD6-B6B0-05061DC0E88D}" type="presParOf" srcId="{9EADF002-DB94-4240-A21E-3E7427EA9B08}" destId="{6A4CA2E2-0882-470E-86A3-0BF6DF490071}" srcOrd="4" destOrd="0" presId="urn:microsoft.com/office/officeart/2005/8/layout/gear1"/>
    <dgm:cxn modelId="{BB2B0399-2FFD-4CB0-8C18-6F9C59D0716A}" type="presParOf" srcId="{9EADF002-DB94-4240-A21E-3E7427EA9B08}" destId="{3CFAB7A5-4D67-43D6-B1D9-6FDBD2931396}" srcOrd="5" destOrd="0" presId="urn:microsoft.com/office/officeart/2005/8/layout/gear1"/>
    <dgm:cxn modelId="{B2847E93-90C7-420A-B5EC-467CDD172794}" type="presParOf" srcId="{9EADF002-DB94-4240-A21E-3E7427EA9B08}" destId="{B52C57FA-2F45-4BAD-AE69-7801EC7E3F32}" srcOrd="6" destOrd="0" presId="urn:microsoft.com/office/officeart/2005/8/layout/gear1"/>
    <dgm:cxn modelId="{E3ED4E5F-824D-4D2C-B7C4-D3AA3CFF9572}" type="presParOf" srcId="{9EADF002-DB94-4240-A21E-3E7427EA9B08}" destId="{4BC290D9-DBF7-4249-83A5-F7E0A8756E12}" srcOrd="7" destOrd="0" presId="urn:microsoft.com/office/officeart/2005/8/layout/gear1"/>
    <dgm:cxn modelId="{C33D76A0-0625-418B-80DA-1616FC095D52}" type="presParOf" srcId="{9EADF002-DB94-4240-A21E-3E7427EA9B08}" destId="{2E401F06-E06E-435E-8BB3-86BAE27913BF}" srcOrd="8" destOrd="0" presId="urn:microsoft.com/office/officeart/2005/8/layout/gear1"/>
    <dgm:cxn modelId="{8B840E05-D6EF-43FB-8A04-C94059B4631E}" type="presParOf" srcId="{9EADF002-DB94-4240-A21E-3E7427EA9B08}" destId="{8466CE3A-53CC-4787-BC6D-7C7424C0D46D}" srcOrd="9" destOrd="0" presId="urn:microsoft.com/office/officeart/2005/8/layout/gear1"/>
    <dgm:cxn modelId="{6B976DAE-3437-460D-9E0A-529262E81D72}" type="presParOf" srcId="{9EADF002-DB94-4240-A21E-3E7427EA9B08}" destId="{DC0B68E8-47F1-4106-8CFA-8ABDA14A10E5}" srcOrd="10" destOrd="0" presId="urn:microsoft.com/office/officeart/2005/8/layout/gear1"/>
    <dgm:cxn modelId="{71B2A113-A689-4398-ACF2-8612CB4EDE79}" type="presParOf" srcId="{9EADF002-DB94-4240-A21E-3E7427EA9B08}" destId="{29D4DEA1-D339-4A0E-81F7-FEB39D2725F3}" srcOrd="11" destOrd="0" presId="urn:microsoft.com/office/officeart/2005/8/layout/gear1"/>
    <dgm:cxn modelId="{54427099-18F5-4400-BC4F-B86BB826C95C}" type="presParOf" srcId="{9EADF002-DB94-4240-A21E-3E7427EA9B08}" destId="{0013719C-7972-4403-B46F-E4FBBF2C71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B071C-F573-4CEA-B286-4097D8B0B1B3}">
      <dsp:nvSpPr>
        <dsp:cNvPr id="0" name=""/>
        <dsp:cNvSpPr/>
      </dsp:nvSpPr>
      <dsp:spPr>
        <a:xfrm>
          <a:off x="1832023" y="1510509"/>
          <a:ext cx="1590861" cy="12590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4999" y="1694893"/>
        <a:ext cx="1124909" cy="890286"/>
      </dsp:txXfrm>
    </dsp:sp>
    <dsp:sp modelId="{EB98F9A1-3F8C-48B5-9231-564AB6792FDC}">
      <dsp:nvSpPr>
        <dsp:cNvPr id="0" name=""/>
        <dsp:cNvSpPr/>
      </dsp:nvSpPr>
      <dsp:spPr>
        <a:xfrm rot="15999625">
          <a:off x="2514482" y="1204068"/>
          <a:ext cx="137855" cy="36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536365" y="1297181"/>
        <a:ext cx="96499" cy="217411"/>
      </dsp:txXfrm>
    </dsp:sp>
    <dsp:sp modelId="{C45D9AAC-8D78-49CD-B1EA-679DEA0B907F}">
      <dsp:nvSpPr>
        <dsp:cNvPr id="0" name=""/>
        <dsp:cNvSpPr/>
      </dsp:nvSpPr>
      <dsp:spPr>
        <a:xfrm>
          <a:off x="1968631" y="412670"/>
          <a:ext cx="1165024" cy="8392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9245" y="535570"/>
        <a:ext cx="823796" cy="593416"/>
      </dsp:txXfrm>
    </dsp:sp>
    <dsp:sp modelId="{62282DEC-592D-4527-AD5E-D138A25FA14B}">
      <dsp:nvSpPr>
        <dsp:cNvPr id="0" name=""/>
        <dsp:cNvSpPr/>
      </dsp:nvSpPr>
      <dsp:spPr>
        <a:xfrm rot="21526071">
          <a:off x="3471510" y="1929657"/>
          <a:ext cx="137459" cy="38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471515" y="2006399"/>
        <a:ext cx="96221" cy="228896"/>
      </dsp:txXfrm>
    </dsp:sp>
    <dsp:sp modelId="{602CEF84-A7C9-4755-AB93-9496C116441F}">
      <dsp:nvSpPr>
        <dsp:cNvPr id="0" name=""/>
        <dsp:cNvSpPr/>
      </dsp:nvSpPr>
      <dsp:spPr>
        <a:xfrm>
          <a:off x="3665004" y="1474230"/>
          <a:ext cx="1303325" cy="12589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5872" y="1658599"/>
        <a:ext cx="921589" cy="890209"/>
      </dsp:txXfrm>
    </dsp:sp>
    <dsp:sp modelId="{5562B9DC-B66F-4080-9340-4468EFE4129E}">
      <dsp:nvSpPr>
        <dsp:cNvPr id="0" name=""/>
        <dsp:cNvSpPr/>
      </dsp:nvSpPr>
      <dsp:spPr>
        <a:xfrm rot="5554258">
          <a:off x="2550031" y="2671077"/>
          <a:ext cx="90886" cy="36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564276" y="2729928"/>
        <a:ext cx="63620" cy="217411"/>
      </dsp:txXfrm>
    </dsp:sp>
    <dsp:sp modelId="{D9055173-ED98-464C-83F5-0BAAC74D5792}">
      <dsp:nvSpPr>
        <dsp:cNvPr id="0" name=""/>
        <dsp:cNvSpPr/>
      </dsp:nvSpPr>
      <dsp:spPr>
        <a:xfrm>
          <a:off x="1947913" y="2940245"/>
          <a:ext cx="1246979" cy="8961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0529" y="3071488"/>
        <a:ext cx="881747" cy="633694"/>
      </dsp:txXfrm>
    </dsp:sp>
    <dsp:sp modelId="{EFF24B7E-6854-4160-8A26-1E5BAEE4D108}">
      <dsp:nvSpPr>
        <dsp:cNvPr id="0" name=""/>
        <dsp:cNvSpPr/>
      </dsp:nvSpPr>
      <dsp:spPr>
        <a:xfrm rot="10782522">
          <a:off x="1624726" y="1953999"/>
          <a:ext cx="152878" cy="38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1670589" y="2030181"/>
        <a:ext cx="107015" cy="228896"/>
      </dsp:txXfrm>
    </dsp:sp>
    <dsp:sp modelId="{831A9CD3-F4E4-46A2-A028-16C34D85E908}">
      <dsp:nvSpPr>
        <dsp:cNvPr id="0" name=""/>
        <dsp:cNvSpPr/>
      </dsp:nvSpPr>
      <dsp:spPr>
        <a:xfrm>
          <a:off x="258880" y="1519292"/>
          <a:ext cx="1303325" cy="12589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48" y="1703661"/>
        <a:ext cx="921589" cy="890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75A31-3E1B-4178-B980-423B24DC993F}">
      <dsp:nvSpPr>
        <dsp:cNvPr id="0" name=""/>
        <dsp:cNvSpPr/>
      </dsp:nvSpPr>
      <dsp:spPr>
        <a:xfrm>
          <a:off x="6019" y="0"/>
          <a:ext cx="2191571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ДО;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1" y="39832"/>
        <a:ext cx="2111907" cy="1280286"/>
      </dsp:txXfrm>
    </dsp:sp>
    <dsp:sp modelId="{90B8A4E6-7D45-40C8-98D3-4939D67B190A}">
      <dsp:nvSpPr>
        <dsp:cNvPr id="0" name=""/>
        <dsp:cNvSpPr/>
      </dsp:nvSpPr>
      <dsp:spPr>
        <a:xfrm>
          <a:off x="231541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412" y="592316"/>
        <a:ext cx="174845" cy="175317"/>
      </dsp:txXfrm>
    </dsp:sp>
    <dsp:sp modelId="{41E65575-12A2-46C2-A84B-0490D3EF3B2E}">
      <dsp:nvSpPr>
        <dsp:cNvPr id="0" name=""/>
        <dsp:cNvSpPr/>
      </dsp:nvSpPr>
      <dsp:spPr>
        <a:xfrm>
          <a:off x="2668874" y="0"/>
          <a:ext cx="192265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706" y="39832"/>
        <a:ext cx="1842993" cy="1280286"/>
      </dsp:txXfrm>
    </dsp:sp>
    <dsp:sp modelId="{559AD034-1D7A-4BD6-8652-477538A46534}">
      <dsp:nvSpPr>
        <dsp:cNvPr id="0" name=""/>
        <dsp:cNvSpPr/>
      </dsp:nvSpPr>
      <dsp:spPr>
        <a:xfrm>
          <a:off x="470935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9352" y="592316"/>
        <a:ext cx="174845" cy="175317"/>
      </dsp:txXfrm>
    </dsp:sp>
    <dsp:sp modelId="{5CB12BDF-76BC-461E-A57C-E0FC547B2C10}">
      <dsp:nvSpPr>
        <dsp:cNvPr id="0" name=""/>
        <dsp:cNvSpPr/>
      </dsp:nvSpPr>
      <dsp:spPr>
        <a:xfrm>
          <a:off x="5062814" y="0"/>
          <a:ext cx="170487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2646" y="39832"/>
        <a:ext cx="1625213" cy="1280286"/>
      </dsp:txXfrm>
    </dsp:sp>
    <dsp:sp modelId="{670C32F3-BD0F-4169-AA8D-514B19212F73}">
      <dsp:nvSpPr>
        <dsp:cNvPr id="0" name=""/>
        <dsp:cNvSpPr/>
      </dsp:nvSpPr>
      <dsp:spPr>
        <a:xfrm>
          <a:off x="6885513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5513" y="592316"/>
        <a:ext cx="174845" cy="175317"/>
      </dsp:txXfrm>
    </dsp:sp>
    <dsp:sp modelId="{28E54EA3-9AA1-478D-A721-D2B4D1AA1F75}">
      <dsp:nvSpPr>
        <dsp:cNvPr id="0" name=""/>
        <dsp:cNvSpPr/>
      </dsp:nvSpPr>
      <dsp:spPr>
        <a:xfrm>
          <a:off x="7238975" y="0"/>
          <a:ext cx="219710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8807" y="39832"/>
        <a:ext cx="2117445" cy="1280286"/>
      </dsp:txXfrm>
    </dsp:sp>
    <dsp:sp modelId="{51BE942A-B15B-4881-8CB9-2848BC90E1A5}">
      <dsp:nvSpPr>
        <dsp:cNvPr id="0" name=""/>
        <dsp:cNvSpPr/>
      </dsp:nvSpPr>
      <dsp:spPr>
        <a:xfrm>
          <a:off x="9553905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3905" y="592316"/>
        <a:ext cx="174845" cy="175317"/>
      </dsp:txXfrm>
    </dsp:sp>
    <dsp:sp modelId="{6F4882DC-0DD3-4601-BE37-8E449D5E1950}">
      <dsp:nvSpPr>
        <dsp:cNvPr id="0" name=""/>
        <dsp:cNvSpPr/>
      </dsp:nvSpPr>
      <dsp:spPr>
        <a:xfrm>
          <a:off x="9907367" y="0"/>
          <a:ext cx="184002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дистанционного обучения;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7199" y="39832"/>
        <a:ext cx="1760365" cy="1280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75A31-3E1B-4178-B980-423B24DC993F}">
      <dsp:nvSpPr>
        <dsp:cNvPr id="0" name=""/>
        <dsp:cNvSpPr/>
      </dsp:nvSpPr>
      <dsp:spPr>
        <a:xfrm>
          <a:off x="6019" y="0"/>
          <a:ext cx="2191571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ДО, ЭО;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1" y="39832"/>
        <a:ext cx="2111907" cy="1280286"/>
      </dsp:txXfrm>
    </dsp:sp>
    <dsp:sp modelId="{90B8A4E6-7D45-40C8-98D3-4939D67B190A}">
      <dsp:nvSpPr>
        <dsp:cNvPr id="0" name=""/>
        <dsp:cNvSpPr/>
      </dsp:nvSpPr>
      <dsp:spPr>
        <a:xfrm>
          <a:off x="231541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412" y="592316"/>
        <a:ext cx="174845" cy="175317"/>
      </dsp:txXfrm>
    </dsp:sp>
    <dsp:sp modelId="{41E65575-12A2-46C2-A84B-0490D3EF3B2E}">
      <dsp:nvSpPr>
        <dsp:cNvPr id="0" name=""/>
        <dsp:cNvSpPr/>
      </dsp:nvSpPr>
      <dsp:spPr>
        <a:xfrm>
          <a:off x="2668874" y="0"/>
          <a:ext cx="192265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706" y="39832"/>
        <a:ext cx="1842993" cy="1280286"/>
      </dsp:txXfrm>
    </dsp:sp>
    <dsp:sp modelId="{559AD034-1D7A-4BD6-8652-477538A46534}">
      <dsp:nvSpPr>
        <dsp:cNvPr id="0" name=""/>
        <dsp:cNvSpPr/>
      </dsp:nvSpPr>
      <dsp:spPr>
        <a:xfrm>
          <a:off x="470935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9352" y="592316"/>
        <a:ext cx="174845" cy="175317"/>
      </dsp:txXfrm>
    </dsp:sp>
    <dsp:sp modelId="{5CB12BDF-76BC-461E-A57C-E0FC547B2C10}">
      <dsp:nvSpPr>
        <dsp:cNvPr id="0" name=""/>
        <dsp:cNvSpPr/>
      </dsp:nvSpPr>
      <dsp:spPr>
        <a:xfrm>
          <a:off x="5062814" y="0"/>
          <a:ext cx="170487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2646" y="39832"/>
        <a:ext cx="1625213" cy="1280286"/>
      </dsp:txXfrm>
    </dsp:sp>
    <dsp:sp modelId="{670C32F3-BD0F-4169-AA8D-514B19212F73}">
      <dsp:nvSpPr>
        <dsp:cNvPr id="0" name=""/>
        <dsp:cNvSpPr/>
      </dsp:nvSpPr>
      <dsp:spPr>
        <a:xfrm>
          <a:off x="6885513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5513" y="592316"/>
        <a:ext cx="174845" cy="175317"/>
      </dsp:txXfrm>
    </dsp:sp>
    <dsp:sp modelId="{28E54EA3-9AA1-478D-A721-D2B4D1AA1F75}">
      <dsp:nvSpPr>
        <dsp:cNvPr id="0" name=""/>
        <dsp:cNvSpPr/>
      </dsp:nvSpPr>
      <dsp:spPr>
        <a:xfrm>
          <a:off x="7238975" y="0"/>
          <a:ext cx="219710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8807" y="39832"/>
        <a:ext cx="2117445" cy="1280286"/>
      </dsp:txXfrm>
    </dsp:sp>
    <dsp:sp modelId="{51BE942A-B15B-4881-8CB9-2848BC90E1A5}">
      <dsp:nvSpPr>
        <dsp:cNvPr id="0" name=""/>
        <dsp:cNvSpPr/>
      </dsp:nvSpPr>
      <dsp:spPr>
        <a:xfrm>
          <a:off x="9552100" y="533877"/>
          <a:ext cx="245953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2100" y="592316"/>
        <a:ext cx="172167" cy="175317"/>
      </dsp:txXfrm>
    </dsp:sp>
    <dsp:sp modelId="{6F4882DC-0DD3-4601-BE37-8E449D5E1950}">
      <dsp:nvSpPr>
        <dsp:cNvPr id="0" name=""/>
        <dsp:cNvSpPr/>
      </dsp:nvSpPr>
      <dsp:spPr>
        <a:xfrm>
          <a:off x="9900147" y="0"/>
          <a:ext cx="184002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обучения;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9979" y="39832"/>
        <a:ext cx="1760365" cy="1280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FFF3-F2B1-4214-ACBB-B00B40F7558B}">
      <dsp:nvSpPr>
        <dsp:cNvPr id="0" name=""/>
        <dsp:cNvSpPr/>
      </dsp:nvSpPr>
      <dsp:spPr>
        <a:xfrm>
          <a:off x="1686508" y="1467660"/>
          <a:ext cx="1793806" cy="1793806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Учебники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47143" y="1887850"/>
        <a:ext cx="1072536" cy="922054"/>
      </dsp:txXfrm>
    </dsp:sp>
    <dsp:sp modelId="{C6D6AF41-D6D0-4560-A4C7-5AA3A290226A}">
      <dsp:nvSpPr>
        <dsp:cNvPr id="0" name=""/>
        <dsp:cNvSpPr/>
      </dsp:nvSpPr>
      <dsp:spPr>
        <a:xfrm>
          <a:off x="642839" y="1043669"/>
          <a:ext cx="1304586" cy="1304586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Тетради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71272" y="1374087"/>
        <a:ext cx="647720" cy="643750"/>
      </dsp:txXfrm>
    </dsp:sp>
    <dsp:sp modelId="{B52C57FA-2F45-4BAD-AE69-7801EC7E3F32}">
      <dsp:nvSpPr>
        <dsp:cNvPr id="0" name=""/>
        <dsp:cNvSpPr/>
      </dsp:nvSpPr>
      <dsp:spPr>
        <a:xfrm rot="20700000">
          <a:off x="1373540" y="143637"/>
          <a:ext cx="1278228" cy="1278228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Энциклопедии</a:t>
          </a:r>
          <a:endParaRPr lang="ru-RU" sz="1400" kern="1200" dirty="0">
            <a:solidFill>
              <a:schemeClr val="tx1"/>
            </a:solidFill>
          </a:endParaRPr>
        </a:p>
      </dsp:txBody>
      <dsp:txXfrm rot="-20700000">
        <a:off x="1653893" y="423990"/>
        <a:ext cx="717522" cy="717522"/>
      </dsp:txXfrm>
    </dsp:sp>
    <dsp:sp modelId="{DC0B68E8-47F1-4106-8CFA-8ABDA14A10E5}">
      <dsp:nvSpPr>
        <dsp:cNvPr id="0" name=""/>
        <dsp:cNvSpPr/>
      </dsp:nvSpPr>
      <dsp:spPr>
        <a:xfrm>
          <a:off x="1538608" y="1202600"/>
          <a:ext cx="2296072" cy="2296072"/>
        </a:xfrm>
        <a:prstGeom prst="circularArrow">
          <a:avLst>
            <a:gd name="adj1" fmla="val 4687"/>
            <a:gd name="adj2" fmla="val 299029"/>
            <a:gd name="adj3" fmla="val 2488925"/>
            <a:gd name="adj4" fmla="val 1592125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4DEA1-D339-4A0E-81F7-FEB39D2725F3}">
      <dsp:nvSpPr>
        <dsp:cNvPr id="0" name=""/>
        <dsp:cNvSpPr/>
      </dsp:nvSpPr>
      <dsp:spPr>
        <a:xfrm>
          <a:off x="411799" y="759017"/>
          <a:ext cx="1668240" cy="16682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719C-7972-4403-B46F-E4FBBF2C7105}">
      <dsp:nvSpPr>
        <dsp:cNvPr id="0" name=""/>
        <dsp:cNvSpPr/>
      </dsp:nvSpPr>
      <dsp:spPr>
        <a:xfrm>
          <a:off x="1077873" y="-132339"/>
          <a:ext cx="1798699" cy="17986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75A31-3E1B-4178-B980-423B24DC993F}">
      <dsp:nvSpPr>
        <dsp:cNvPr id="0" name=""/>
        <dsp:cNvSpPr/>
      </dsp:nvSpPr>
      <dsp:spPr>
        <a:xfrm>
          <a:off x="6019" y="0"/>
          <a:ext cx="2191571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заочное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1" y="39832"/>
        <a:ext cx="2111907" cy="1280286"/>
      </dsp:txXfrm>
    </dsp:sp>
    <dsp:sp modelId="{90B8A4E6-7D45-40C8-98D3-4939D67B190A}">
      <dsp:nvSpPr>
        <dsp:cNvPr id="0" name=""/>
        <dsp:cNvSpPr/>
      </dsp:nvSpPr>
      <dsp:spPr>
        <a:xfrm>
          <a:off x="231541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412" y="592316"/>
        <a:ext cx="174845" cy="175317"/>
      </dsp:txXfrm>
    </dsp:sp>
    <dsp:sp modelId="{41E65575-12A2-46C2-A84B-0490D3EF3B2E}">
      <dsp:nvSpPr>
        <dsp:cNvPr id="0" name=""/>
        <dsp:cNvSpPr/>
      </dsp:nvSpPr>
      <dsp:spPr>
        <a:xfrm>
          <a:off x="2668874" y="0"/>
          <a:ext cx="192265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706" y="39832"/>
        <a:ext cx="1842993" cy="1280286"/>
      </dsp:txXfrm>
    </dsp:sp>
    <dsp:sp modelId="{559AD034-1D7A-4BD6-8652-477538A46534}">
      <dsp:nvSpPr>
        <dsp:cNvPr id="0" name=""/>
        <dsp:cNvSpPr/>
      </dsp:nvSpPr>
      <dsp:spPr>
        <a:xfrm>
          <a:off x="470935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9352" y="592316"/>
        <a:ext cx="174845" cy="175317"/>
      </dsp:txXfrm>
    </dsp:sp>
    <dsp:sp modelId="{5CB12BDF-76BC-461E-A57C-E0FC547B2C10}">
      <dsp:nvSpPr>
        <dsp:cNvPr id="0" name=""/>
        <dsp:cNvSpPr/>
      </dsp:nvSpPr>
      <dsp:spPr>
        <a:xfrm>
          <a:off x="5062814" y="0"/>
          <a:ext cx="170487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2646" y="39832"/>
        <a:ext cx="1625213" cy="1280286"/>
      </dsp:txXfrm>
    </dsp:sp>
    <dsp:sp modelId="{670C32F3-BD0F-4169-AA8D-514B19212F73}">
      <dsp:nvSpPr>
        <dsp:cNvPr id="0" name=""/>
        <dsp:cNvSpPr/>
      </dsp:nvSpPr>
      <dsp:spPr>
        <a:xfrm>
          <a:off x="6885513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5513" y="592316"/>
        <a:ext cx="174845" cy="175317"/>
      </dsp:txXfrm>
    </dsp:sp>
    <dsp:sp modelId="{28E54EA3-9AA1-478D-A721-D2B4D1AA1F75}">
      <dsp:nvSpPr>
        <dsp:cNvPr id="0" name=""/>
        <dsp:cNvSpPr/>
      </dsp:nvSpPr>
      <dsp:spPr>
        <a:xfrm>
          <a:off x="7238975" y="0"/>
          <a:ext cx="219710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 дистанционное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8807" y="39832"/>
        <a:ext cx="2117445" cy="1280286"/>
      </dsp:txXfrm>
    </dsp:sp>
    <dsp:sp modelId="{51BE942A-B15B-4881-8CB9-2848BC90E1A5}">
      <dsp:nvSpPr>
        <dsp:cNvPr id="0" name=""/>
        <dsp:cNvSpPr/>
      </dsp:nvSpPr>
      <dsp:spPr>
        <a:xfrm>
          <a:off x="9553905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3905" y="592316"/>
        <a:ext cx="174845" cy="175317"/>
      </dsp:txXfrm>
    </dsp:sp>
    <dsp:sp modelId="{6F4882DC-0DD3-4601-BE37-8E449D5E1950}">
      <dsp:nvSpPr>
        <dsp:cNvPr id="0" name=""/>
        <dsp:cNvSpPr/>
      </dsp:nvSpPr>
      <dsp:spPr>
        <a:xfrm>
          <a:off x="9907367" y="0"/>
          <a:ext cx="184002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-выбирает формы обучения;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-организовывает учебное место;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процесс обучения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7199" y="39832"/>
        <a:ext cx="1760365" cy="1280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FFF3-F2B1-4214-ACBB-B00B40F7558B}">
      <dsp:nvSpPr>
        <dsp:cNvPr id="0" name=""/>
        <dsp:cNvSpPr/>
      </dsp:nvSpPr>
      <dsp:spPr>
        <a:xfrm>
          <a:off x="1443719" y="1441190"/>
          <a:ext cx="1761454" cy="1761454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Учебники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97850" y="1853802"/>
        <a:ext cx="1053192" cy="905424"/>
      </dsp:txXfrm>
    </dsp:sp>
    <dsp:sp modelId="{C6D6AF41-D6D0-4560-A4C7-5AA3A290226A}">
      <dsp:nvSpPr>
        <dsp:cNvPr id="0" name=""/>
        <dsp:cNvSpPr/>
      </dsp:nvSpPr>
      <dsp:spPr>
        <a:xfrm>
          <a:off x="310375" y="911773"/>
          <a:ext cx="1520705" cy="1507203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Тетради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91781" y="1293509"/>
        <a:ext cx="757893" cy="743731"/>
      </dsp:txXfrm>
    </dsp:sp>
    <dsp:sp modelId="{B52C57FA-2F45-4BAD-AE69-7801EC7E3F32}">
      <dsp:nvSpPr>
        <dsp:cNvPr id="0" name=""/>
        <dsp:cNvSpPr/>
      </dsp:nvSpPr>
      <dsp:spPr>
        <a:xfrm rot="20700000">
          <a:off x="1147722" y="141047"/>
          <a:ext cx="1255175" cy="1255175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Энциклопедии</a:t>
          </a:r>
          <a:endParaRPr lang="ru-RU" sz="1400" kern="1200" dirty="0">
            <a:solidFill>
              <a:schemeClr val="tx1"/>
            </a:solidFill>
          </a:endParaRPr>
        </a:p>
      </dsp:txBody>
      <dsp:txXfrm rot="-20700000">
        <a:off x="1423018" y="416343"/>
        <a:ext cx="704581" cy="704581"/>
      </dsp:txXfrm>
    </dsp:sp>
    <dsp:sp modelId="{DC0B68E8-47F1-4106-8CFA-8ABDA14A10E5}">
      <dsp:nvSpPr>
        <dsp:cNvPr id="0" name=""/>
        <dsp:cNvSpPr/>
      </dsp:nvSpPr>
      <dsp:spPr>
        <a:xfrm>
          <a:off x="1309025" y="1181351"/>
          <a:ext cx="2254662" cy="2254662"/>
        </a:xfrm>
        <a:prstGeom prst="circularArrow">
          <a:avLst>
            <a:gd name="adj1" fmla="val 4688"/>
            <a:gd name="adj2" fmla="val 299029"/>
            <a:gd name="adj3" fmla="val 2486756"/>
            <a:gd name="adj4" fmla="val 1592615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4DEA1-D339-4A0E-81F7-FEB39D2725F3}">
      <dsp:nvSpPr>
        <dsp:cNvPr id="0" name=""/>
        <dsp:cNvSpPr/>
      </dsp:nvSpPr>
      <dsp:spPr>
        <a:xfrm>
          <a:off x="203325" y="745652"/>
          <a:ext cx="1638152" cy="16381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719C-7972-4403-B46F-E4FBBF2C7105}">
      <dsp:nvSpPr>
        <dsp:cNvPr id="0" name=""/>
        <dsp:cNvSpPr/>
      </dsp:nvSpPr>
      <dsp:spPr>
        <a:xfrm>
          <a:off x="857387" y="-129627"/>
          <a:ext cx="1766258" cy="17662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75A31-3E1B-4178-B980-423B24DC993F}">
      <dsp:nvSpPr>
        <dsp:cNvPr id="0" name=""/>
        <dsp:cNvSpPr/>
      </dsp:nvSpPr>
      <dsp:spPr>
        <a:xfrm>
          <a:off x="6019" y="0"/>
          <a:ext cx="2191571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утверждает локальные акты;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технические  условия;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-назначает ответственного за заочное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-обеспечивает ПК педагогических работников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1" y="39832"/>
        <a:ext cx="2111907" cy="1280286"/>
      </dsp:txXfrm>
    </dsp:sp>
    <dsp:sp modelId="{90B8A4E6-7D45-40C8-98D3-4939D67B190A}">
      <dsp:nvSpPr>
        <dsp:cNvPr id="0" name=""/>
        <dsp:cNvSpPr/>
      </dsp:nvSpPr>
      <dsp:spPr>
        <a:xfrm>
          <a:off x="231541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412" y="592316"/>
        <a:ext cx="174845" cy="175317"/>
      </dsp:txXfrm>
    </dsp:sp>
    <dsp:sp modelId="{41E65575-12A2-46C2-A84B-0490D3EF3B2E}">
      <dsp:nvSpPr>
        <dsp:cNvPr id="0" name=""/>
        <dsp:cNvSpPr/>
      </dsp:nvSpPr>
      <dsp:spPr>
        <a:xfrm>
          <a:off x="2668874" y="0"/>
          <a:ext cx="192265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-составляет расписания;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-корректирует учебный план;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заполнение электронного журнала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706" y="39832"/>
        <a:ext cx="1842993" cy="1280286"/>
      </dsp:txXfrm>
    </dsp:sp>
    <dsp:sp modelId="{559AD034-1D7A-4BD6-8652-477538A46534}">
      <dsp:nvSpPr>
        <dsp:cNvPr id="0" name=""/>
        <dsp:cNvSpPr/>
      </dsp:nvSpPr>
      <dsp:spPr>
        <a:xfrm>
          <a:off x="4709352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9352" y="592316"/>
        <a:ext cx="174845" cy="175317"/>
      </dsp:txXfrm>
    </dsp:sp>
    <dsp:sp modelId="{5CB12BDF-76BC-461E-A57C-E0FC547B2C10}">
      <dsp:nvSpPr>
        <dsp:cNvPr id="0" name=""/>
        <dsp:cNvSpPr/>
      </dsp:nvSpPr>
      <dsp:spPr>
        <a:xfrm>
          <a:off x="5062814" y="0"/>
          <a:ext cx="1704877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-информирует обучающихся и их родителей (законных представителей);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проводит мониторинг образовательных результатов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2646" y="39832"/>
        <a:ext cx="1625213" cy="1280286"/>
      </dsp:txXfrm>
    </dsp:sp>
    <dsp:sp modelId="{670C32F3-BD0F-4169-AA8D-514B19212F73}">
      <dsp:nvSpPr>
        <dsp:cNvPr id="0" name=""/>
        <dsp:cNvSpPr/>
      </dsp:nvSpPr>
      <dsp:spPr>
        <a:xfrm>
          <a:off x="6885513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5513" y="592316"/>
        <a:ext cx="174845" cy="175317"/>
      </dsp:txXfrm>
    </dsp:sp>
    <dsp:sp modelId="{28E54EA3-9AA1-478D-A721-D2B4D1AA1F75}">
      <dsp:nvSpPr>
        <dsp:cNvPr id="0" name=""/>
        <dsp:cNvSpPr/>
      </dsp:nvSpPr>
      <dsp:spPr>
        <a:xfrm>
          <a:off x="7238975" y="0"/>
          <a:ext cx="219710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вносит изменения в рабочие программы;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готовит учебный материал;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ведет обучение;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выполнения заданий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8807" y="39832"/>
        <a:ext cx="2117445" cy="1280286"/>
      </dsp:txXfrm>
    </dsp:sp>
    <dsp:sp modelId="{51BE942A-B15B-4881-8CB9-2848BC90E1A5}">
      <dsp:nvSpPr>
        <dsp:cNvPr id="0" name=""/>
        <dsp:cNvSpPr/>
      </dsp:nvSpPr>
      <dsp:spPr>
        <a:xfrm>
          <a:off x="9553905" y="533877"/>
          <a:ext cx="249779" cy="29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3905" y="592316"/>
        <a:ext cx="174845" cy="175317"/>
      </dsp:txXfrm>
    </dsp:sp>
    <dsp:sp modelId="{6F4882DC-0DD3-4601-BE37-8E449D5E1950}">
      <dsp:nvSpPr>
        <dsp:cNvPr id="0" name=""/>
        <dsp:cNvSpPr/>
      </dsp:nvSpPr>
      <dsp:spPr>
        <a:xfrm>
          <a:off x="9907367" y="0"/>
          <a:ext cx="1840029" cy="135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-отправляет ребенка в школу;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alt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-контролирует выполнение домашних заданий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7199" y="39832"/>
        <a:ext cx="1760365" cy="12802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FFF3-F2B1-4214-ACBB-B00B40F7558B}">
      <dsp:nvSpPr>
        <dsp:cNvPr id="0" name=""/>
        <dsp:cNvSpPr/>
      </dsp:nvSpPr>
      <dsp:spPr>
        <a:xfrm>
          <a:off x="1187775" y="1108289"/>
          <a:ext cx="1354575" cy="135457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Энциклопедии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460105" y="1425592"/>
        <a:ext cx="809915" cy="696279"/>
      </dsp:txXfrm>
    </dsp:sp>
    <dsp:sp modelId="{C6D6AF41-D6D0-4560-A4C7-5AA3A290226A}">
      <dsp:nvSpPr>
        <dsp:cNvPr id="0" name=""/>
        <dsp:cNvSpPr/>
      </dsp:nvSpPr>
      <dsp:spPr>
        <a:xfrm>
          <a:off x="316223" y="701162"/>
          <a:ext cx="1169437" cy="1159053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Тетради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9528" y="994721"/>
        <a:ext cx="582827" cy="571935"/>
      </dsp:txXfrm>
    </dsp:sp>
    <dsp:sp modelId="{B52C57FA-2F45-4BAD-AE69-7801EC7E3F32}">
      <dsp:nvSpPr>
        <dsp:cNvPr id="0" name=""/>
        <dsp:cNvSpPr/>
      </dsp:nvSpPr>
      <dsp:spPr>
        <a:xfrm rot="20700000">
          <a:off x="960151" y="108466"/>
          <a:ext cx="965242" cy="965242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Учебники</a:t>
          </a:r>
          <a:endParaRPr lang="ru-RU" sz="1200" kern="1200" dirty="0">
            <a:solidFill>
              <a:schemeClr val="tx1"/>
            </a:solidFill>
          </a:endParaRPr>
        </a:p>
      </dsp:txBody>
      <dsp:txXfrm rot="-20700000">
        <a:off x="1171857" y="320172"/>
        <a:ext cx="541830" cy="541830"/>
      </dsp:txXfrm>
    </dsp:sp>
    <dsp:sp modelId="{DC0B68E8-47F1-4106-8CFA-8ABDA14A10E5}">
      <dsp:nvSpPr>
        <dsp:cNvPr id="0" name=""/>
        <dsp:cNvSpPr/>
      </dsp:nvSpPr>
      <dsp:spPr>
        <a:xfrm>
          <a:off x="1074427" y="913860"/>
          <a:ext cx="1733856" cy="1733856"/>
        </a:xfrm>
        <a:prstGeom prst="circularArrow">
          <a:avLst>
            <a:gd name="adj1" fmla="val 4688"/>
            <a:gd name="adj2" fmla="val 299029"/>
            <a:gd name="adj3" fmla="val 2452421"/>
            <a:gd name="adj4" fmla="val 16006150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4DEA1-D339-4A0E-81F7-FEB39D2725F3}">
      <dsp:nvSpPr>
        <dsp:cNvPr id="0" name=""/>
        <dsp:cNvSpPr/>
      </dsp:nvSpPr>
      <dsp:spPr>
        <a:xfrm>
          <a:off x="233901" y="577571"/>
          <a:ext cx="1259755" cy="12597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719C-7972-4403-B46F-E4FBBF2C7105}">
      <dsp:nvSpPr>
        <dsp:cNvPr id="0" name=""/>
        <dsp:cNvSpPr/>
      </dsp:nvSpPr>
      <dsp:spPr>
        <a:xfrm>
          <a:off x="736880" y="-95527"/>
          <a:ext cx="1358270" cy="13582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77AD89C-4971-496C-A28A-269B3BDEA1AB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9F5A282-91A0-459E-94F2-5B6117B8C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2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A282-91A0-459E-94F2-5B6117B8C7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2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A282-91A0-459E-94F2-5B6117B8C7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8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A282-91A0-459E-94F2-5B6117B8C7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A282-91A0-459E-94F2-5B6117B8C7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5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1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5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5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9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5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2E69-403E-4F97-A302-BE64E88EF21F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8E93-EB28-4D24-BEE7-86B0C9D7D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1.jpeg"/><Relationship Id="rId3" Type="http://schemas.openxmlformats.org/officeDocument/2006/relationships/image" Target="../media/image1.png"/><Relationship Id="rId21" Type="http://schemas.openxmlformats.org/officeDocument/2006/relationships/image" Target="../media/image14.emf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diagramData" Target="../diagrams/data2.xml"/><Relationship Id="rId19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microsoft.com/office/2007/relationships/diagramDrawing" Target="../diagrams/drawing2.xml"/><Relationship Id="rId2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Data" Target="../diagrams/data4.xml"/><Relationship Id="rId1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Relationship Id="rId1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diagramData" Target="../diagrams/data5.xml"/><Relationship Id="rId21" Type="http://schemas.openxmlformats.org/officeDocument/2006/relationships/image" Target="../media/image32.png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image" Target="../media/image35.jp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5.pn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diagramData" Target="../diagrams/data8.xml"/><Relationship Id="rId18" Type="http://schemas.openxmlformats.org/officeDocument/2006/relationships/image" Target="../media/image4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33.jpeg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8.xml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8.xml"/><Relationship Id="rId10" Type="http://schemas.openxmlformats.org/officeDocument/2006/relationships/image" Target="../media/image38.png"/><Relationship Id="rId19" Type="http://schemas.openxmlformats.org/officeDocument/2006/relationships/image" Target="../media/image41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37.png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7960505" y="895161"/>
            <a:ext cx="2479964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Оfflin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-1"/>
            <a:ext cx="143418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" y="-28191"/>
            <a:ext cx="1149685" cy="7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Схема 66"/>
          <p:cNvGraphicFramePr/>
          <p:nvPr>
            <p:extLst>
              <p:ext uri="{D42A27DB-BD31-4B8C-83A1-F6EECF244321}">
                <p14:modId xmlns:p14="http://schemas.microsoft.com/office/powerpoint/2010/main" val="1396080101"/>
              </p:ext>
            </p:extLst>
          </p:nvPr>
        </p:nvGraphicFramePr>
        <p:xfrm>
          <a:off x="761856" y="1306558"/>
          <a:ext cx="5227869" cy="40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2157760" y="886485"/>
            <a:ext cx="242454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8192" y="44680"/>
            <a:ext cx="816015" cy="673972"/>
          </a:xfrm>
          <a:prstGeom prst="rect">
            <a:avLst/>
          </a:prstGeom>
        </p:spPr>
      </p:pic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220778" y="1484356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0418241" y="2084560"/>
            <a:ext cx="1944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https://edu.rtyva.ru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4" name="Заголовок 2083"/>
          <p:cNvSpPr>
            <a:spLocks noGrp="1"/>
          </p:cNvSpPr>
          <p:nvPr>
            <p:ph type="ctrTitle"/>
          </p:nvPr>
        </p:nvSpPr>
        <p:spPr>
          <a:xfrm>
            <a:off x="3976966" y="-11657"/>
            <a:ext cx="4786228" cy="9058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№1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обучения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интернета и технических средств)</a:t>
            </a:r>
            <a:endParaRPr lang="ru-RU" sz="1600" dirty="0"/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10498951" y="1526270"/>
            <a:ext cx="1490103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793688" y="2072978"/>
            <a:ext cx="2826181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 1-4 классах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</a:t>
            </a:r>
            <a:endParaRPr lang="ru-RU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5-7 классах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</a:t>
            </a:r>
            <a:endParaRPr lang="ru-RU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270724" y="1457931"/>
            <a:ext cx="328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работы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экране, не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превышать: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498951" y="5219062"/>
            <a:ext cx="93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059277" y="5210005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962618" y="5210004"/>
            <a:ext cx="2171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762138" y="5210005"/>
            <a:ext cx="209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49196" y="5172090"/>
            <a:ext cx="1573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Схема 124"/>
          <p:cNvGraphicFramePr/>
          <p:nvPr>
            <p:extLst>
              <p:ext uri="{D42A27DB-BD31-4B8C-83A1-F6EECF244321}">
                <p14:modId xmlns:p14="http://schemas.microsoft.com/office/powerpoint/2010/main" val="3589356015"/>
              </p:ext>
            </p:extLst>
          </p:nvPr>
        </p:nvGraphicFramePr>
        <p:xfrm>
          <a:off x="151243" y="5485498"/>
          <a:ext cx="11753417" cy="13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86" name="Прямоугольник 2085"/>
          <p:cNvSpPr/>
          <p:nvPr/>
        </p:nvSpPr>
        <p:spPr>
          <a:xfrm>
            <a:off x="4945976" y="4277615"/>
            <a:ext cx="262316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 8-9 классах 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мин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 10-11 классах 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мин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87" name="Прямоугольник 2086"/>
          <p:cNvSpPr/>
          <p:nvPr/>
        </p:nvSpPr>
        <p:spPr>
          <a:xfrm>
            <a:off x="10487587" y="3626585"/>
            <a:ext cx="1588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лектронная почта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учебники: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лектронная библиотека:</a:t>
            </a:r>
          </a:p>
        </p:txBody>
      </p:sp>
      <p:cxnSp>
        <p:nvCxnSpPr>
          <p:cNvPr id="2090" name="Прямая со стрелкой 2089"/>
          <p:cNvCxnSpPr/>
          <p:nvPr/>
        </p:nvCxnSpPr>
        <p:spPr>
          <a:xfrm flipH="1">
            <a:off x="1758874" y="2545127"/>
            <a:ext cx="586979" cy="5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2" name="Прямая со стрелкой 2091"/>
          <p:cNvCxnSpPr/>
          <p:nvPr/>
        </p:nvCxnSpPr>
        <p:spPr>
          <a:xfrm>
            <a:off x="1963545" y="4020020"/>
            <a:ext cx="469011" cy="54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Прямая со стрелкой 2093"/>
          <p:cNvCxnSpPr/>
          <p:nvPr/>
        </p:nvCxnSpPr>
        <p:spPr>
          <a:xfrm flipV="1">
            <a:off x="3933537" y="4010540"/>
            <a:ext cx="539550" cy="54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6" name="Прямая со стрелкой 2095"/>
          <p:cNvCxnSpPr/>
          <p:nvPr/>
        </p:nvCxnSpPr>
        <p:spPr>
          <a:xfrm flipH="1" flipV="1">
            <a:off x="4158229" y="2517164"/>
            <a:ext cx="665019" cy="5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54332" y="945508"/>
            <a:ext cx="2960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соблюдать режим дня!</a:t>
            </a:r>
            <a:endParaRPr lang="en-US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581" y="2423114"/>
            <a:ext cx="986956" cy="107067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7" y="2822459"/>
            <a:ext cx="922296" cy="922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93" y="1832790"/>
            <a:ext cx="726079" cy="846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70" y="1767672"/>
            <a:ext cx="861316" cy="861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92369" y="3993406"/>
            <a:ext cx="1197222" cy="844195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40" idx="3"/>
          </p:cNvCxnSpPr>
          <p:nvPr/>
        </p:nvCxnSpPr>
        <p:spPr>
          <a:xfrm>
            <a:off x="7662363" y="3283607"/>
            <a:ext cx="450574" cy="61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059277" y="2884746"/>
            <a:ext cx="322215" cy="95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675101" y="2785374"/>
            <a:ext cx="291519" cy="102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354940" y="3269840"/>
            <a:ext cx="231846" cy="28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0440469" y="2411858"/>
            <a:ext cx="16722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https://yaklass.ru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https://uchi.ru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https://foxford.ru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" y="4010354"/>
            <a:ext cx="759748" cy="759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4285" y="3462527"/>
            <a:ext cx="543649" cy="5442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429" y="4752825"/>
            <a:ext cx="959975" cy="4459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27" y="2696353"/>
            <a:ext cx="673529" cy="67352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9591" y="2506223"/>
            <a:ext cx="986956" cy="1070671"/>
          </a:xfrm>
          <a:prstGeom prst="rect">
            <a:avLst/>
          </a:prstGeom>
        </p:spPr>
      </p:pic>
      <p:cxnSp>
        <p:nvCxnSpPr>
          <p:cNvPr id="62" name="Прямая со стрелкой 61"/>
          <p:cNvCxnSpPr/>
          <p:nvPr/>
        </p:nvCxnSpPr>
        <p:spPr>
          <a:xfrm flipH="1">
            <a:off x="8959684" y="3352949"/>
            <a:ext cx="461112" cy="547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2423" y="2136996"/>
            <a:ext cx="573496" cy="49199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104657" y="69067"/>
            <a:ext cx="336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 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3-08-08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20384" y="-4591"/>
            <a:ext cx="316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Министерства образования и науки РТ 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6-18-49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4574514" y="729721"/>
            <a:ext cx="3617161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Мобильная связь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-1"/>
            <a:ext cx="143418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1264923" y="797497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Заголовок 2083"/>
          <p:cNvSpPr>
            <a:spLocks noGrp="1"/>
          </p:cNvSpPr>
          <p:nvPr>
            <p:ph type="ctrTitle"/>
          </p:nvPr>
        </p:nvSpPr>
        <p:spPr>
          <a:xfrm>
            <a:off x="3410029" y="6639"/>
            <a:ext cx="5613716" cy="6797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№2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применением сотовой связи без Интернета)</a:t>
            </a:r>
            <a:endParaRPr lang="ru-RU" sz="2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9503730" y="1904982"/>
            <a:ext cx="2429317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-не должно превышать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4-5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минут;</a:t>
            </a:r>
          </a:p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-пользоваться мобильным телефоном на расстоянии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см от головы; </a:t>
            </a:r>
          </a:p>
          <a:p>
            <a:pPr algn="just">
              <a:spcBef>
                <a:spcPts val="1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-рекомендуется использовать наушники.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9421827" y="1409086"/>
            <a:ext cx="2193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разговора по телефону: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445091" y="5058561"/>
            <a:ext cx="93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949752" y="5058562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999741" y="5058563"/>
            <a:ext cx="2171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741635" y="5065173"/>
            <a:ext cx="209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51913" y="5045786"/>
            <a:ext cx="1573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Схема 124"/>
          <p:cNvGraphicFramePr/>
          <p:nvPr>
            <p:extLst>
              <p:ext uri="{D42A27DB-BD31-4B8C-83A1-F6EECF244321}">
                <p14:modId xmlns:p14="http://schemas.microsoft.com/office/powerpoint/2010/main" val="4065179602"/>
              </p:ext>
            </p:extLst>
          </p:nvPr>
        </p:nvGraphicFramePr>
        <p:xfrm>
          <a:off x="208618" y="5372950"/>
          <a:ext cx="11753417" cy="13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40" y="1577477"/>
            <a:ext cx="1887821" cy="18878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59" y="2022205"/>
            <a:ext cx="1621980" cy="162198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27" y="1267451"/>
            <a:ext cx="1468074" cy="172489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52" y="2329300"/>
            <a:ext cx="956688" cy="12948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24" y="3450613"/>
            <a:ext cx="1438317" cy="1585745"/>
          </a:xfrm>
          <a:prstGeom prst="rect">
            <a:avLst/>
          </a:prstGeom>
        </p:spPr>
      </p:pic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340980632"/>
              </p:ext>
            </p:extLst>
          </p:nvPr>
        </p:nvGraphicFramePr>
        <p:xfrm>
          <a:off x="0" y="1400779"/>
          <a:ext cx="3699164" cy="32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9840199" y="993389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18654" y="4125855"/>
            <a:ext cx="1407160" cy="873531"/>
          </a:xfrm>
          <a:prstGeom prst="wedgeRoundRectCallout">
            <a:avLst>
              <a:gd name="adj1" fmla="val 28456"/>
              <a:gd name="adj2" fmla="val -7750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 также справочники и другие книги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467" y="3790352"/>
            <a:ext cx="1536325" cy="104860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079472" y="3594836"/>
            <a:ext cx="22228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ребенка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тишину и рабочую обстановку для ребенка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домашних заданий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08959" y="2521387"/>
            <a:ext cx="374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55124" y="1645698"/>
            <a:ext cx="475815" cy="37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442285" y="2903196"/>
            <a:ext cx="1351156" cy="2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172288" y="3736454"/>
            <a:ext cx="269997" cy="36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1599" y="40829"/>
            <a:ext cx="336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 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3-08-08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23745" y="25475"/>
            <a:ext cx="316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Министерства образования и науки РТ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6-18-49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4433814" y="827534"/>
            <a:ext cx="3617161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Заочная форма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-1"/>
            <a:ext cx="143418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519344" y="973069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Заголовок 2083"/>
          <p:cNvSpPr>
            <a:spLocks noGrp="1"/>
          </p:cNvSpPr>
          <p:nvPr>
            <p:ph type="ctrTitle"/>
          </p:nvPr>
        </p:nvSpPr>
        <p:spPr>
          <a:xfrm>
            <a:off x="3410029" y="214104"/>
            <a:ext cx="5456083" cy="6797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№3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возможности применения электронного обучения и сотовой связи)</a:t>
            </a:r>
            <a:endParaRPr lang="ru-RU" sz="2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10014899" y="1406527"/>
            <a:ext cx="22547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ребенка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тишину и рабочую обстановку для ребенка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домашних заданий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445091" y="5058561"/>
            <a:ext cx="93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949752" y="5058562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999741" y="5058563"/>
            <a:ext cx="2171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741635" y="5065173"/>
            <a:ext cx="209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51913" y="5045786"/>
            <a:ext cx="1573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Схема 124"/>
          <p:cNvGraphicFramePr/>
          <p:nvPr>
            <p:extLst>
              <p:ext uri="{D42A27DB-BD31-4B8C-83A1-F6EECF244321}">
                <p14:modId xmlns:p14="http://schemas.microsoft.com/office/powerpoint/2010/main" val="1925892560"/>
              </p:ext>
            </p:extLst>
          </p:nvPr>
        </p:nvGraphicFramePr>
        <p:xfrm>
          <a:off x="208618" y="5372950"/>
          <a:ext cx="11753417" cy="13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4279130629"/>
              </p:ext>
            </p:extLst>
          </p:nvPr>
        </p:nvGraphicFramePr>
        <p:xfrm>
          <a:off x="-262040" y="1406526"/>
          <a:ext cx="3230355" cy="320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0020968" y="883586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8333" y="4052960"/>
            <a:ext cx="1407160" cy="873531"/>
          </a:xfrm>
          <a:prstGeom prst="wedgeRoundRectCallout">
            <a:avLst>
              <a:gd name="adj1" fmla="val 26487"/>
              <a:gd name="adj2" fmla="val -9018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 также справочники и другие книги</a:t>
            </a:r>
            <a:endParaRPr lang="ru-RU" sz="1400" dirty="0"/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6940" y="2387515"/>
            <a:ext cx="731536" cy="15350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3279" y="2418406"/>
            <a:ext cx="547973" cy="1497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1616" y="2832625"/>
            <a:ext cx="1353429" cy="101202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531597" y="3338638"/>
            <a:ext cx="342424" cy="5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26" y="2988153"/>
            <a:ext cx="1140114" cy="10665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1740343"/>
            <a:ext cx="1106492" cy="11549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4" y="4239990"/>
            <a:ext cx="1018706" cy="9512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" b="13605"/>
          <a:stretch/>
        </p:blipFill>
        <p:spPr>
          <a:xfrm>
            <a:off x="7653013" y="3770479"/>
            <a:ext cx="865801" cy="11928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82" y="2218418"/>
            <a:ext cx="1325061" cy="1325061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5794451" y="2318296"/>
            <a:ext cx="793242" cy="39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844432" y="3415021"/>
            <a:ext cx="809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749084" y="4119948"/>
            <a:ext cx="647310" cy="66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44432" y="2998414"/>
            <a:ext cx="1615828" cy="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807552" y="3807279"/>
            <a:ext cx="1845461" cy="39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1086" y="1514619"/>
            <a:ext cx="1346580" cy="918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742133" y="2926285"/>
            <a:ext cx="1815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-непонятные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вопросы, возникающие в ходе заочного обучения задавать в письменном виде учителю и передавать через почтовый ящик.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07769" y="1289746"/>
            <a:ext cx="4801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Выполненные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раз в неделю передавать волонтеру через почтовый ящик.</a:t>
            </a:r>
          </a:p>
        </p:txBody>
      </p:sp>
      <p:pic>
        <p:nvPicPr>
          <p:cNvPr id="54" name="Рисунок 53" descr="C:\Users\User\Desktop\Дистанц\восклицательный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4" y="1272994"/>
            <a:ext cx="952822" cy="68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34198" y="3390252"/>
            <a:ext cx="1371719" cy="87180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13" y="4380289"/>
            <a:ext cx="1416595" cy="730963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V="1">
            <a:off x="3847848" y="4005380"/>
            <a:ext cx="0" cy="39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1599" y="40829"/>
            <a:ext cx="336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 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3-08-08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73839" y="20083"/>
            <a:ext cx="316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Министерства образования и науки РТ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6-18-49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3909067" y="701775"/>
            <a:ext cx="3617161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0" y="-1"/>
            <a:ext cx="143418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4" name="Заголовок 2083"/>
          <p:cNvSpPr>
            <a:spLocks noGrp="1"/>
          </p:cNvSpPr>
          <p:nvPr>
            <p:ph type="ctrTitle"/>
          </p:nvPr>
        </p:nvSpPr>
        <p:spPr>
          <a:xfrm>
            <a:off x="2509193" y="7851"/>
            <a:ext cx="6596717" cy="6797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№4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малокомплектных школ)</a:t>
            </a:r>
            <a:endParaRPr lang="ru-RU" sz="20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10445091" y="5058561"/>
            <a:ext cx="93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949752" y="5058562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999741" y="5058563"/>
            <a:ext cx="2171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741635" y="5065173"/>
            <a:ext cx="209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51913" y="5045786"/>
            <a:ext cx="1573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Схема 124"/>
          <p:cNvGraphicFramePr/>
          <p:nvPr>
            <p:extLst>
              <p:ext uri="{D42A27DB-BD31-4B8C-83A1-F6EECF244321}">
                <p14:modId xmlns:p14="http://schemas.microsoft.com/office/powerpoint/2010/main" val="3746459887"/>
              </p:ext>
            </p:extLst>
          </p:nvPr>
        </p:nvGraphicFramePr>
        <p:xfrm>
          <a:off x="208618" y="5372950"/>
          <a:ext cx="11753417" cy="13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Прямоугольник 34"/>
          <p:cNvSpPr/>
          <p:nvPr/>
        </p:nvSpPr>
        <p:spPr>
          <a:xfrm rot="18714321">
            <a:off x="2890725" y="2924702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599" y="40829"/>
            <a:ext cx="336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 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3-08-08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54647" y="4755"/>
            <a:ext cx="316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Горячая линия Министерства образования и науки РТ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8(39422) 6-18-49</a:t>
            </a:r>
            <a:endParaRPr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016" y="3834468"/>
            <a:ext cx="668651" cy="8664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602" y="3893704"/>
            <a:ext cx="612007" cy="85953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/>
          <a:srcRect l="10339"/>
          <a:stretch/>
        </p:blipFill>
        <p:spPr>
          <a:xfrm>
            <a:off x="8119413" y="3861837"/>
            <a:ext cx="606551" cy="83649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783" y="2557722"/>
            <a:ext cx="612007" cy="85953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/>
          <a:srcRect l="10339"/>
          <a:stretch/>
        </p:blipFill>
        <p:spPr>
          <a:xfrm>
            <a:off x="4024003" y="2568722"/>
            <a:ext cx="604162" cy="8331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51" y="1259287"/>
            <a:ext cx="765476" cy="841067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>
            <a:off x="4929302" y="2897747"/>
            <a:ext cx="18546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327184" y="4240978"/>
            <a:ext cx="16482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164126" y="4323469"/>
            <a:ext cx="15673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 стрелкой 2082"/>
          <p:cNvCxnSpPr/>
          <p:nvPr/>
        </p:nvCxnSpPr>
        <p:spPr>
          <a:xfrm flipH="1">
            <a:off x="2995154" y="2894789"/>
            <a:ext cx="788404" cy="853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Прямая со стрелкой 2085"/>
          <p:cNvCxnSpPr/>
          <p:nvPr/>
        </p:nvCxnSpPr>
        <p:spPr>
          <a:xfrm>
            <a:off x="7668018" y="2949769"/>
            <a:ext cx="754670" cy="8202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Прямая со стрелкой 2090"/>
          <p:cNvCxnSpPr/>
          <p:nvPr/>
        </p:nvCxnSpPr>
        <p:spPr>
          <a:xfrm flipH="1">
            <a:off x="4318633" y="1498499"/>
            <a:ext cx="797488" cy="7788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Прямая со стрелкой 2092"/>
          <p:cNvCxnSpPr/>
          <p:nvPr/>
        </p:nvCxnSpPr>
        <p:spPr>
          <a:xfrm>
            <a:off x="6170120" y="1498499"/>
            <a:ext cx="867216" cy="775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 rot="18972280">
            <a:off x="4192444" y="1606461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428340" y="2552527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704598" y="3869727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930059" y="3869382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2428578">
            <a:off x="6437934" y="1678095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2933731">
            <a:off x="7849148" y="3199403"/>
            <a:ext cx="82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 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9" name="Рисунок 108" descr="C:\Users\User\Desktop\Дистанц\восклицательный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56" y="873194"/>
            <a:ext cx="814690" cy="713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Прямоугольник 109"/>
          <p:cNvSpPr/>
          <p:nvPr/>
        </p:nvSpPr>
        <p:spPr>
          <a:xfrm>
            <a:off x="8409669" y="1558923"/>
            <a:ext cx="349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endParaRPr lang="en-US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" name="Rectangle 12"/>
          <p:cNvSpPr>
            <a:spLocks noChangeArrowheads="1"/>
          </p:cNvSpPr>
          <p:nvPr/>
        </p:nvSpPr>
        <p:spPr bwMode="auto">
          <a:xfrm>
            <a:off x="9762947" y="975734"/>
            <a:ext cx="1551554" cy="4614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19344" y="973069"/>
            <a:ext cx="1538096" cy="445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3" name="Схема 112"/>
          <p:cNvGraphicFramePr/>
          <p:nvPr>
            <p:extLst>
              <p:ext uri="{D42A27DB-BD31-4B8C-83A1-F6EECF244321}">
                <p14:modId xmlns:p14="http://schemas.microsoft.com/office/powerpoint/2010/main" val="1041879355"/>
              </p:ext>
            </p:extLst>
          </p:nvPr>
        </p:nvGraphicFramePr>
        <p:xfrm>
          <a:off x="-51773" y="1518658"/>
          <a:ext cx="2639258" cy="246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4" name="Скругленная прямоугольная выноска 113"/>
          <p:cNvSpPr/>
          <p:nvPr/>
        </p:nvSpPr>
        <p:spPr>
          <a:xfrm>
            <a:off x="62445" y="3926180"/>
            <a:ext cx="1416252" cy="886407"/>
          </a:xfrm>
          <a:prstGeom prst="wedgeRoundRectCallout">
            <a:avLst>
              <a:gd name="adj1" fmla="val 26487"/>
              <a:gd name="adj2" fmla="val -9018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 также справочники и другие книги</a:t>
            </a:r>
            <a:endParaRPr lang="ru-RU" sz="1400" dirty="0"/>
          </a:p>
        </p:txBody>
      </p:sp>
      <p:sp>
        <p:nvSpPr>
          <p:cNvPr id="2109" name="Овальная выноска 2108"/>
          <p:cNvSpPr/>
          <p:nvPr/>
        </p:nvSpPr>
        <p:spPr>
          <a:xfrm>
            <a:off x="9191930" y="3788949"/>
            <a:ext cx="2382857" cy="1323767"/>
          </a:xfrm>
          <a:prstGeom prst="wedgeEllipseCallout">
            <a:avLst>
              <a:gd name="adj1" fmla="val -64199"/>
              <a:gd name="adj2" fmla="val -279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смотреть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 фильмы и слушать аудио-записи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1639" y="4728188"/>
            <a:ext cx="3783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до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en-US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40" y="2005532"/>
            <a:ext cx="1051382" cy="962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93" y="2102453"/>
            <a:ext cx="1190796" cy="91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" t="6896"/>
          <a:stretch/>
        </p:blipFill>
        <p:spPr>
          <a:xfrm>
            <a:off x="9556928" y="1967251"/>
            <a:ext cx="1197074" cy="14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9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701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МОДЕЛЬ №1 электронного обучения  (при наличии интернета и технических средств)</vt:lpstr>
      <vt:lpstr>МОДЕЛЬ №2 (с применением сотовой связи без Интернета)</vt:lpstr>
      <vt:lpstr>МОДЕЛЬ №3 (при отсутствии возможности применения электронного обучения и сотовой связи)</vt:lpstr>
      <vt:lpstr>МОДЕЛЬ №4 (для малокомплектных школ)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 по МОДЕЛИ №1  (при наличии Интернета, планшета, ноутбука) </dc:title>
  <dc:creator>Пользователь</dc:creator>
  <cp:lastModifiedBy>Пользователь</cp:lastModifiedBy>
  <cp:revision>75</cp:revision>
  <cp:lastPrinted>2020-04-10T12:27:01Z</cp:lastPrinted>
  <dcterms:created xsi:type="dcterms:W3CDTF">2020-04-09T03:37:20Z</dcterms:created>
  <dcterms:modified xsi:type="dcterms:W3CDTF">2020-04-10T12:28:16Z</dcterms:modified>
</cp:coreProperties>
</file>